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513" r:id="rId2"/>
    <p:sldId id="489" r:id="rId3"/>
    <p:sldId id="447" r:id="rId4"/>
    <p:sldId id="493" r:id="rId5"/>
    <p:sldId id="484" r:id="rId6"/>
    <p:sldId id="497" r:id="rId7"/>
    <p:sldId id="457" r:id="rId8"/>
    <p:sldId id="486" r:id="rId9"/>
    <p:sldId id="458" r:id="rId10"/>
    <p:sldId id="495" r:id="rId11"/>
    <p:sldId id="485" r:id="rId12"/>
    <p:sldId id="496" r:id="rId13"/>
    <p:sldId id="498" r:id="rId14"/>
    <p:sldId id="490" r:id="rId15"/>
    <p:sldId id="491" r:id="rId16"/>
    <p:sldId id="492" r:id="rId17"/>
    <p:sldId id="494" r:id="rId18"/>
    <p:sldId id="499" r:id="rId19"/>
    <p:sldId id="421"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pitchFamily="18" charset="0"/>
        <a:ea typeface="MS PGothic" pitchFamily="34" charset="-128"/>
        <a:cs typeface="+mn-cs"/>
      </a:defRPr>
    </a:lvl5pPr>
    <a:lvl6pPr marL="2286000" algn="l" defTabSz="914400" rtl="0" eaLnBrk="1" latinLnBrk="0" hangingPunct="1">
      <a:defRPr sz="2400" kern="1200">
        <a:solidFill>
          <a:schemeClr val="tx1"/>
        </a:solidFill>
        <a:latin typeface="Times" pitchFamily="18" charset="0"/>
        <a:ea typeface="MS PGothic" pitchFamily="34" charset="-128"/>
        <a:cs typeface="+mn-cs"/>
      </a:defRPr>
    </a:lvl6pPr>
    <a:lvl7pPr marL="2743200" algn="l" defTabSz="914400" rtl="0" eaLnBrk="1" latinLnBrk="0" hangingPunct="1">
      <a:defRPr sz="2400" kern="1200">
        <a:solidFill>
          <a:schemeClr val="tx1"/>
        </a:solidFill>
        <a:latin typeface="Times" pitchFamily="18" charset="0"/>
        <a:ea typeface="MS PGothic" pitchFamily="34" charset="-128"/>
        <a:cs typeface="+mn-cs"/>
      </a:defRPr>
    </a:lvl7pPr>
    <a:lvl8pPr marL="3200400" algn="l" defTabSz="914400" rtl="0" eaLnBrk="1" latinLnBrk="0" hangingPunct="1">
      <a:defRPr sz="2400" kern="1200">
        <a:solidFill>
          <a:schemeClr val="tx1"/>
        </a:solidFill>
        <a:latin typeface="Times" pitchFamily="18" charset="0"/>
        <a:ea typeface="MS PGothic" pitchFamily="34" charset="-128"/>
        <a:cs typeface="+mn-cs"/>
      </a:defRPr>
    </a:lvl8pPr>
    <a:lvl9pPr marL="3657600" algn="l" defTabSz="914400" rtl="0" eaLnBrk="1" latinLnBrk="0" hangingPunct="1">
      <a:defRPr sz="2400" kern="1200">
        <a:solidFill>
          <a:schemeClr val="tx1"/>
        </a:solidFill>
        <a:latin typeface="Times"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0000"/>
    <a:srgbClr val="5EB6E4"/>
    <a:srgbClr val="006699"/>
    <a:srgbClr val="D2492A"/>
    <a:srgbClr val="B3632E"/>
    <a:srgbClr val="FC466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90" d="100"/>
          <a:sy n="90" d="100"/>
        </p:scale>
        <p:origin x="-594" y="-402"/>
      </p:cViewPr>
      <p:guideLst>
        <p:guide orient="horz" pos="2544"/>
        <p:guide orient="horz" pos="960"/>
        <p:guide orient="horz" pos="4176"/>
        <p:guide orient="horz" pos="2352"/>
        <p:guide pos="2880"/>
        <p:guide pos="1056"/>
        <p:guide pos="5664"/>
        <p:guide pos="3005"/>
        <p:guide pos="96"/>
      </p:guideLst>
    </p:cSldViewPr>
  </p:slideViewPr>
  <p:notesTextViewPr>
    <p:cViewPr>
      <p:scale>
        <a:sx n="100" d="100"/>
        <a:sy n="100" d="100"/>
      </p:scale>
      <p:origin x="0" y="0"/>
    </p:cViewPr>
  </p:notesTextViewPr>
  <p:sorterViewPr>
    <p:cViewPr>
      <p:scale>
        <a:sx n="100" d="100"/>
        <a:sy n="100" d="100"/>
      </p:scale>
      <p:origin x="0" y="9624"/>
    </p:cViewPr>
  </p:sorterViewPr>
  <p:notesViewPr>
    <p:cSldViewPr>
      <p:cViewPr varScale="1">
        <p:scale>
          <a:sx n="56" d="100"/>
          <a:sy n="56" d="100"/>
        </p:scale>
        <p:origin x="-123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es-ES_tradnl"/>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endParaRPr lang="es-ES_tradnl"/>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es-ES_tradnl"/>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2" charset="-128"/>
              </a:defRPr>
            </a:lvl1pPr>
          </a:lstStyle>
          <a:p>
            <a:pPr>
              <a:defRPr/>
            </a:pPr>
            <a:fld id="{4FCA9FAF-906F-4F1F-B98B-CD8D53C935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es-ES_tradnl"/>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endParaRPr lang="es-ES_tradnl"/>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es-ES_tradnl"/>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2" charset="-128"/>
              </a:defRPr>
            </a:lvl1pPr>
          </a:lstStyle>
          <a:p>
            <a:pPr>
              <a:defRPr/>
            </a:pPr>
            <a:fld id="{CD579F15-9163-406E-9391-B5905F98CA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AB77B83-1887-4128-A975-3EC0C265300A}" type="slidenum">
              <a:rPr lang="en-US" smtClean="0">
                <a:ea typeface="MS PGothic" pitchFamily="34" charset="-128"/>
              </a:rPr>
              <a:pPr/>
              <a:t>1</a:t>
            </a:fld>
            <a:endParaRPr lang="en-US" smtClean="0">
              <a:ea typeface="MS PGothic" pitchFamily="34" charset="-128"/>
            </a:endParaRPr>
          </a:p>
        </p:txBody>
      </p:sp>
      <p:sp>
        <p:nvSpPr>
          <p:cNvPr id="235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9867" tIns="44934" rIns="89867" bIns="44934" anchor="b"/>
          <a:lstStyle/>
          <a:p>
            <a:pPr algn="r" eaLnBrk="0" hangingPunct="0"/>
            <a:fld id="{8B30700B-3EE9-4483-9BDB-801BAAB84CCD}" type="slidenum">
              <a:rPr lang="en-US" sz="1200"/>
              <a:pPr algn="r" eaLnBrk="0" hangingPunct="0"/>
              <a:t>1</a:t>
            </a:fld>
            <a:endParaRPr lang="en-US" sz="120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D8A5824-F2BC-45C1-A4CB-2B6260A5F3AE}" type="slidenum">
              <a:rPr lang="en-US" smtClean="0">
                <a:ea typeface="MS PGothic" pitchFamily="34" charset="-128"/>
              </a:rPr>
              <a:pPr/>
              <a:t>12</a:t>
            </a:fld>
            <a:endParaRPr lang="en-US" smtClean="0">
              <a:ea typeface="MS PGothic"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All practices adopted in order to eliminate or reduce environmental and social impact should consider the quality of the product.</a:t>
            </a:r>
          </a:p>
          <a:p>
            <a:pPr eaLnBrk="1" hangingPunct="1"/>
            <a:r>
              <a:rPr lang="en-US" smtClean="0"/>
              <a:t>Better practices at harvest can improve quality and reduce environmental impact.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720BA8B-C1FD-421A-8B72-E3E1BF873DE0}" type="slidenum">
              <a:rPr lang="en-US" smtClean="0">
                <a:ea typeface="MS PGothic" pitchFamily="34" charset="-128"/>
              </a:rPr>
              <a:pPr/>
              <a:t>13</a:t>
            </a:fld>
            <a:endParaRPr lang="en-US" smtClean="0">
              <a:ea typeface="MS PGothic" pitchFamily="34"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EB39F2E-6C1D-4F9C-AB99-D14C5426569B}" type="slidenum">
              <a:rPr lang="en-US" smtClean="0">
                <a:ea typeface="MS PGothic" pitchFamily="34" charset="-128"/>
              </a:rPr>
              <a:pPr/>
              <a:t>14</a:t>
            </a:fld>
            <a:endParaRPr lang="en-US" smtClean="0">
              <a:ea typeface="MS PGothic"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The Shrimp Aquaculture Dialogue of course is based on the International Principles for Responsible Shrimp Farming from the Consortium Program on Shrimp and Environment.</a:t>
            </a:r>
          </a:p>
          <a:p>
            <a:pPr eaLnBrk="1" hangingPunct="1"/>
            <a:r>
              <a:rPr lang="en-US" smtClean="0"/>
              <a:t>We all know this program. This joined effort between WWF, FAO, NACA, World Bank and UNEP started in 1999 to finished in 2006 with the publication of the International Principles for Responsible Shrimp Farming adopted by FAO during a Committee on Fisheries which give a global endorsement from all country members.</a:t>
            </a:r>
          </a:p>
          <a:p>
            <a:pPr eaLnBrk="1" hangingPunct="1"/>
            <a:r>
              <a:rPr lang="en-US" smtClean="0"/>
              <a:t>This program was a great multi-stakeholders process with more than 120 researchers involved, 40 case studies considered, more than 140 meeting and thousands of people again involved.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3E36F60-56F7-4662-B190-5BE2835B508A}" type="slidenum">
              <a:rPr lang="en-US" smtClean="0">
                <a:ea typeface="MS PGothic" pitchFamily="34" charset="-128"/>
              </a:rPr>
              <a:pPr/>
              <a:t>15</a:t>
            </a:fld>
            <a:endParaRPr lang="en-US" smtClean="0">
              <a:ea typeface="MS PGothic"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With the participation of all these stakeholders, the Consortium has identified the key impact of shrimp farming.</a:t>
            </a:r>
          </a:p>
          <a:p>
            <a:pPr eaLnBrk="1" hangingPunct="1"/>
            <a:r>
              <a:rPr lang="en-US" smtClean="0"/>
              <a:t>Ecological consequences of conversion of natural ecosystems, particularly mangroves </a:t>
            </a:r>
          </a:p>
          <a:p>
            <a:pPr eaLnBrk="1" hangingPunct="1"/>
            <a:r>
              <a:rPr lang="en-US" smtClean="0"/>
              <a:t>The effects such as salination of groundwater and agricultural land</a:t>
            </a:r>
          </a:p>
          <a:p>
            <a:pPr eaLnBrk="1" hangingPunct="1"/>
            <a:r>
              <a:rPr lang="en-US" smtClean="0"/>
              <a:t>Use of fish meal in shrimp diets</a:t>
            </a:r>
          </a:p>
          <a:p>
            <a:pPr eaLnBrk="1" hangingPunct="1"/>
            <a:r>
              <a:rPr lang="en-US" smtClean="0"/>
              <a:t>Pollution of coastal waters due to pond effluents</a:t>
            </a:r>
          </a:p>
          <a:p>
            <a:pPr eaLnBrk="1" hangingPunct="1"/>
            <a:r>
              <a:rPr lang="en-US" smtClean="0"/>
              <a:t>Biodiversity issues arising from collection of wild brood and seed</a:t>
            </a:r>
          </a:p>
          <a:p>
            <a:pPr eaLnBrk="1" hangingPunct="1"/>
            <a:r>
              <a:rPr lang="en-US" smtClean="0"/>
              <a:t>Disease outbreak</a:t>
            </a:r>
          </a:p>
          <a:p>
            <a:pPr eaLnBrk="1" hangingPunct="1"/>
            <a:r>
              <a:rPr lang="en-US" smtClean="0"/>
              <a:t>Social conflicts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F03C2CC-6A02-4EC8-8670-257D9851423B}" type="slidenum">
              <a:rPr lang="en-US" smtClean="0">
                <a:ea typeface="MS PGothic" pitchFamily="34" charset="-128"/>
              </a:rPr>
              <a:pPr/>
              <a:t>16</a:t>
            </a:fld>
            <a:endParaRPr lang="en-US" smtClean="0">
              <a:ea typeface="MS PGothic" pitchFamily="3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And the Consortium identified 8 Principle, these guiding principle for addressing the impact:</a:t>
            </a:r>
          </a:p>
          <a:p>
            <a:pPr eaLnBrk="1" hangingPunct="1"/>
            <a:r>
              <a:rPr lang="en-US" smtClean="0"/>
              <a:t>Farm sitting</a:t>
            </a:r>
          </a:p>
          <a:p>
            <a:pPr eaLnBrk="1" hangingPunct="1"/>
            <a:r>
              <a:rPr lang="en-US" smtClean="0"/>
              <a:t>Design and Construction</a:t>
            </a:r>
          </a:p>
          <a:p>
            <a:pPr eaLnBrk="1" hangingPunct="1"/>
            <a:r>
              <a:rPr lang="en-US" smtClean="0"/>
              <a:t>Water use</a:t>
            </a:r>
          </a:p>
          <a:p>
            <a:pPr eaLnBrk="1" hangingPunct="1"/>
            <a:r>
              <a:rPr lang="en-US" smtClean="0"/>
              <a:t>Broodstock and Post larvae</a:t>
            </a:r>
          </a:p>
          <a:p>
            <a:pPr eaLnBrk="1" hangingPunct="1"/>
            <a:r>
              <a:rPr lang="en-US" smtClean="0"/>
              <a:t>Feed management</a:t>
            </a:r>
          </a:p>
          <a:p>
            <a:pPr eaLnBrk="1" hangingPunct="1"/>
            <a:r>
              <a:rPr lang="en-US" smtClean="0"/>
              <a:t>Health management</a:t>
            </a:r>
          </a:p>
          <a:p>
            <a:pPr eaLnBrk="1" hangingPunct="1"/>
            <a:r>
              <a:rPr lang="en-US" smtClean="0"/>
              <a:t>Food safety</a:t>
            </a:r>
          </a:p>
          <a:p>
            <a:pPr eaLnBrk="1" hangingPunct="1"/>
            <a:r>
              <a:rPr lang="en-US" smtClean="0"/>
              <a:t>Social responsibility</a:t>
            </a:r>
          </a:p>
          <a:p>
            <a:pPr eaLnBrk="1" hangingPunct="1"/>
            <a:r>
              <a:rPr lang="en-US" smtClean="0"/>
              <a:t>Those are the field the Shrimp Aquaculture Dialogue need to focus on.</a:t>
            </a:r>
          </a:p>
          <a:p>
            <a:pPr eaLnBrk="1" hangingPunct="1"/>
            <a:r>
              <a:rPr lang="en-US" smtClean="0"/>
              <a:t>Identification of impact and Principle has been done by the Consortium and the Dialogue need now to develop criteria, indicators and standards.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6F9C5C5-7687-4B68-A3F4-6F2263A29F8F}" type="slidenum">
              <a:rPr lang="en-US" smtClean="0">
                <a:ea typeface="MS PGothic" pitchFamily="34" charset="-128"/>
              </a:rPr>
              <a:pPr/>
              <a:t>17</a:t>
            </a:fld>
            <a:endParaRPr lang="en-US" smtClean="0">
              <a:ea typeface="MS PGothic" pitchFamily="34"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The goal of the Shrimp Aquaculture Dialogue is to go from the 8 International Principles down to key indicators and metric standards trying to get consensus among stakeholders.</a:t>
            </a:r>
          </a:p>
          <a:p>
            <a:pPr eaLnBrk="1" hangingPunct="1"/>
            <a:r>
              <a:rPr lang="en-US" smtClean="0"/>
              <a:t>We want to develop performance-based standards, mean we want to recognize performance, action, rather than intention, “ I will do”, “I will monitor”.</a:t>
            </a:r>
          </a:p>
          <a:p>
            <a:pPr eaLnBrk="1" hangingPunct="1"/>
            <a:r>
              <a:rPr lang="en-US" smtClean="0"/>
              <a:t>The process we are following to achieve this goal is transparent and of course multi stakeholders.</a:t>
            </a:r>
          </a:p>
          <a:p>
            <a:pPr eaLnBrk="1" hangingPunct="1"/>
            <a:r>
              <a:rPr lang="en-US" smtClean="0"/>
              <a:t>The standards we are going to develop all together so called Dialogue Standards will be accessible to all organization who will be happy with them and willing to use them in their specification: retailer, governmental official and standards holding body.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4A9435-6EF5-4E05-B406-FC2F5B90E457}" type="slidenum">
              <a:rPr lang="en-US" sz="1200">
                <a:latin typeface="Arial" charset="0"/>
              </a:rPr>
              <a:pPr algn="r"/>
              <a:t>19</a:t>
            </a:fld>
            <a:endParaRPr lang="en-US" sz="1200">
              <a:latin typeface="Arial" charset="0"/>
            </a:endParaRPr>
          </a:p>
        </p:txBody>
      </p:sp>
      <p:sp>
        <p:nvSpPr>
          <p:cNvPr id="389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9867" tIns="44934" rIns="89867" bIns="44934" anchor="b"/>
          <a:lstStyle/>
          <a:p>
            <a:pPr algn="r" eaLnBrk="0" hangingPunct="0"/>
            <a:fld id="{8E9DAC1C-E93E-40BF-8A10-3ABA27BBAD61}" type="slidenum">
              <a:rPr lang="en-US" sz="1200"/>
              <a:pPr algn="r" eaLnBrk="0" hangingPunct="0"/>
              <a:t>19</a:t>
            </a:fld>
            <a:endParaRPr 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C2D279-48D9-4A9B-AEA7-FD76CD5CFAEA}" type="slidenum">
              <a:rPr lang="en-US" smtClean="0">
                <a:ea typeface="MS PGothic" pitchFamily="34" charset="-128"/>
              </a:rPr>
              <a:pPr/>
              <a:t>2</a:t>
            </a:fld>
            <a:endParaRPr lang="en-US" smtClean="0">
              <a:ea typeface="MS PGothic" pitchFamily="3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Shrimp Production is following the same trend as capture seems to have reached a maximum and aquaculture is the only other way to answer an increasing demand.</a:t>
            </a:r>
          </a:p>
          <a:p>
            <a:pPr eaLnBrk="1" hangingPunct="1"/>
            <a:r>
              <a:rPr lang="en-US" smtClean="0"/>
              <a:t>Already, one third of produced shrimp is coming from the aquaculture industry.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F08C82D-A05E-4043-AEAF-F86630F44B0D}" type="slidenum">
              <a:rPr lang="en-US" sz="1200">
                <a:latin typeface="Arial" charset="0"/>
              </a:rPr>
              <a:pPr algn="r"/>
              <a:t>3</a:t>
            </a:fld>
            <a:endParaRPr lang="en-US" sz="1200">
              <a:latin typeface="Arial" charset="0"/>
            </a:endParaRPr>
          </a:p>
        </p:txBody>
      </p:sp>
      <p:sp>
        <p:nvSpPr>
          <p:cNvPr id="256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9867" tIns="44934" rIns="89867" bIns="44934" anchor="b"/>
          <a:lstStyle/>
          <a:p>
            <a:pPr algn="r" eaLnBrk="0" hangingPunct="0"/>
            <a:fld id="{F88E8C00-09A3-4D0F-8BB8-84D2ACA8A59F}" type="slidenum">
              <a:rPr lang="en-US" sz="1200"/>
              <a:pPr algn="r" eaLnBrk="0" hangingPunct="0"/>
              <a:t>3</a:t>
            </a:fld>
            <a:endParaRPr lang="en-US"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573C7FE-279E-4C6C-A780-0C0D88A2701F}" type="slidenum">
              <a:rPr lang="en-US" smtClean="0">
                <a:ea typeface="MS PGothic" pitchFamily="34" charset="-128"/>
              </a:rPr>
              <a:pPr/>
              <a:t>4</a:t>
            </a:fld>
            <a:endParaRPr lang="en-US" smtClean="0">
              <a:ea typeface="MS PGothic"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647700" y="0"/>
            <a:ext cx="2133600" cy="1600200"/>
          </a:xfrm>
          <a:ln/>
        </p:spPr>
      </p:sp>
      <p:sp>
        <p:nvSpPr>
          <p:cNvPr id="27651" name="Rectangle 3"/>
          <p:cNvSpPr>
            <a:spLocks noGrp="1" noChangeArrowheads="1"/>
          </p:cNvSpPr>
          <p:nvPr>
            <p:ph type="body" idx="1"/>
          </p:nvPr>
        </p:nvSpPr>
        <p:spPr>
          <a:xfrm>
            <a:off x="0" y="1600200"/>
            <a:ext cx="6858000" cy="7543800"/>
          </a:xfrm>
          <a:noFill/>
          <a:ln/>
        </p:spPr>
        <p:txBody>
          <a:bodyPr/>
          <a:lstStyle/>
          <a:p>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A25D848-9A2D-4B16-888B-8662A4D3ED5B}" type="slidenum">
              <a:rPr lang="fr-FR" smtClean="0">
                <a:latin typeface="Times New Roman" pitchFamily="18" charset="0"/>
                <a:ea typeface="MS PGothic" pitchFamily="34" charset="-128"/>
              </a:rPr>
              <a:pPr/>
              <a:t>6</a:t>
            </a:fld>
            <a:endParaRPr lang="fr-FR" smtClean="0">
              <a:latin typeface="Times New Roman" pitchFamily="18" charset="0"/>
              <a:ea typeface="MS PGothic" pitchFamily="34" charset="-128"/>
            </a:endParaRPr>
          </a:p>
        </p:txBody>
      </p:sp>
      <p:sp>
        <p:nvSpPr>
          <p:cNvPr id="28675" name="Rectangle 2"/>
          <p:cNvSpPr>
            <a:spLocks noGrp="1" noRot="1" noChangeAspect="1" noChangeArrowheads="1" noTextEdit="1"/>
          </p:cNvSpPr>
          <p:nvPr>
            <p:ph type="sldImg"/>
          </p:nvPr>
        </p:nvSpPr>
        <p:spPr>
          <a:xfrm>
            <a:off x="1143000" y="687388"/>
            <a:ext cx="4572000" cy="3429000"/>
          </a:xfrm>
          <a:ln/>
        </p:spPr>
      </p:sp>
      <p:sp>
        <p:nvSpPr>
          <p:cNvPr id="28676" name="Rectangle 3"/>
          <p:cNvSpPr>
            <a:spLocks noGrp="1" noChangeArrowheads="1"/>
          </p:cNvSpPr>
          <p:nvPr>
            <p:ph type="body" idx="1"/>
          </p:nvPr>
        </p:nvSpPr>
        <p:spPr>
          <a:noFill/>
          <a:ln/>
        </p:spPr>
        <p:txBody>
          <a:bodyPr/>
          <a:lstStyle/>
          <a:p>
            <a:endParaRPr lang="es-ES_tradnl"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ABE9681-C3B4-41E9-B1FA-3056FD9DE450}" type="slidenum">
              <a:rPr lang="en-US" sz="1200">
                <a:latin typeface="Arial" charset="0"/>
              </a:rPr>
              <a:pPr algn="r"/>
              <a:t>8</a:t>
            </a:fld>
            <a:endParaRPr lang="en-US" sz="1200">
              <a:latin typeface="Arial" charset="0"/>
            </a:endParaRPr>
          </a:p>
        </p:txBody>
      </p:sp>
      <p:sp>
        <p:nvSpPr>
          <p:cNvPr id="296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9867" tIns="44934" rIns="89867" bIns="44934" anchor="b"/>
          <a:lstStyle/>
          <a:p>
            <a:pPr algn="r" eaLnBrk="0" hangingPunct="0"/>
            <a:fld id="{CDF48423-7EEE-475F-B767-A0125AC3D26B}" type="slidenum">
              <a:rPr lang="en-US" sz="1200"/>
              <a:pPr algn="r" eaLnBrk="0" hangingPunct="0"/>
              <a:t>8</a:t>
            </a:fld>
            <a:endParaRPr lang="en-US" sz="120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0098101-31A3-4BB6-84E1-849696F3C259}" type="slidenum">
              <a:rPr lang="en-US" smtClean="0">
                <a:ea typeface="MS PGothic" pitchFamily="34" charset="-128"/>
              </a:rPr>
              <a:pPr/>
              <a:t>10</a:t>
            </a:fld>
            <a:endParaRPr lang="en-US" smtClean="0">
              <a:ea typeface="MS PGothic"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I have been talking a couple of time about stakeholder but let’s see into a little bit more detail who participate to this Dialogue.</a:t>
            </a:r>
          </a:p>
          <a:p>
            <a:pPr eaLnBrk="1" hangingPunct="1"/>
            <a:r>
              <a:rPr lang="en-US" smtClean="0"/>
              <a:t>In our regional approach, we could already touch more than 200 stakeholders representing more than 150 different organizations.</a:t>
            </a:r>
          </a:p>
          <a:p>
            <a:pPr eaLnBrk="1" hangingPunct="1"/>
            <a:r>
              <a:rPr lang="en-US" smtClean="0"/>
              <a:t>60 people each time participated directly to the 3 workshops we have organized so far. Totally, it is interest of more than 20 countries that are already represented in the dialogue  in both side: production countries and market. This is another important value of this Dialogue process. Dialogue is providing specific opportunities for producer and buyer to meet, discuss and explain in a non commercial discussion their need and constraint. This lead to a better understanding and then a better cooperation.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0D99BD1-58D2-48D5-B4B6-AB88CFB75CBC}" type="slidenum">
              <a:rPr lang="en-US" smtClean="0">
                <a:ea typeface="MS PGothic" pitchFamily="34" charset="-128"/>
              </a:rPr>
              <a:pPr/>
              <a:t>11</a:t>
            </a:fld>
            <a:endParaRPr lang="en-US" smtClean="0">
              <a:ea typeface="MS PGothic" pitchFamily="34"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u="sng" smtClean="0"/>
              <a:t>Attend Dialogue meetings:</a:t>
            </a:r>
            <a:r>
              <a:rPr lang="en-US" b="1" smtClean="0"/>
              <a:t> </a:t>
            </a:r>
            <a:r>
              <a:rPr lang="en-US" smtClean="0"/>
              <a:t>The full group of stakeholders interested in the Dialogue and committed to supporting its goals and objectives.  They will participate in Dialogue meetings to review and comment on the progress toward the goals and objectives, as well as products of other Dialogues.  </a:t>
            </a:r>
          </a:p>
          <a:p>
            <a:r>
              <a:rPr lang="en-US" smtClean="0"/>
              <a:t> </a:t>
            </a:r>
          </a:p>
          <a:p>
            <a:r>
              <a:rPr lang="en-US" u="sng" smtClean="0"/>
              <a:t>External Stakeholders:</a:t>
            </a:r>
            <a:r>
              <a:rPr lang="en-US" smtClean="0"/>
              <a:t> Individuals who do not attend Dialogue meetings, but are free to provide input on Dialogue documents and participate in Dialogue surveys.</a:t>
            </a:r>
          </a:p>
          <a:p>
            <a:r>
              <a:rPr lang="en-US" smtClean="0"/>
              <a:t> </a:t>
            </a:r>
          </a:p>
          <a:p>
            <a:r>
              <a:rPr lang="en-US" u="sng" smtClean="0"/>
              <a:t>Technical Working Groups:</a:t>
            </a:r>
            <a:r>
              <a:rPr lang="en-US" b="1" smtClean="0"/>
              <a:t> </a:t>
            </a:r>
            <a:r>
              <a:rPr lang="en-US" smtClean="0"/>
              <a:t>These groups will be made up of people, such as researchers and scientists and processors, with expertise in aquaculture. They can provide the Dialogue with input on any technical aspects of the Dialogue but not provide input on any political discussions related to the Dialogue. Roles of the groups can include delivering policy-neutral advice on the state of research, identifying significant gaps or areas of disagreement, recommending terms of reference for additional research needs, and developing draft standards.  </a:t>
            </a:r>
          </a:p>
          <a:p>
            <a:r>
              <a:rPr lang="en-US" smtClean="0"/>
              <a:t> </a:t>
            </a:r>
          </a:p>
          <a:p>
            <a:r>
              <a:rPr lang="en-US" u="sng" smtClean="0"/>
              <a:t>Advisory Groups:</a:t>
            </a:r>
            <a:r>
              <a:rPr lang="en-US" smtClean="0"/>
              <a:t> These groups will be made up of Dialogue participants who will offer advice on particular aspects and results of the Dialogue process or provide collective input on their needs as a stakeholder group (e.g., retail advisory committee or government advisory committee). </a:t>
            </a:r>
          </a:p>
          <a:p>
            <a:r>
              <a:rPr lang="en-US" smtClean="0"/>
              <a:t> </a:t>
            </a:r>
          </a:p>
          <a:p>
            <a:r>
              <a:rPr lang="en-US" u="sng" smtClean="0"/>
              <a:t>Dialogue Coordinator:</a:t>
            </a:r>
            <a:r>
              <a:rPr lang="en-US" smtClean="0"/>
              <a:t> Each Dialogue will be coordinated by a WWF staff member who is charged with keeping the Dialogue process moving forward and in line with ISEAL guidelines for creating standards. Responsibilities of the coordinator will include, but not be limited to, co-facilitating meetings, coordinating technical working groups, publicizing and handling logistics for meetings, being the primary contact on issues related to the Dialogue, and maintaining content on the Dialogue website. WWF will have an equal voice in the decision-making process. </a:t>
            </a:r>
            <a:br>
              <a:rPr lang="en-US" smtClean="0"/>
            </a:b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0" y="2312988"/>
            <a:ext cx="9144000" cy="187325"/>
            <a:chOff x="0" y="1457"/>
            <a:chExt cx="5760" cy="118"/>
          </a:xfrm>
        </p:grpSpPr>
        <p:sp>
          <p:nvSpPr>
            <p:cNvPr id="5" name="Rectangle 5"/>
            <p:cNvSpPr>
              <a:spLocks noChangeArrowheads="1"/>
            </p:cNvSpPr>
            <p:nvPr userDrawn="1"/>
          </p:nvSpPr>
          <p:spPr bwMode="auto">
            <a:xfrm>
              <a:off x="4553" y="1462"/>
              <a:ext cx="363" cy="112"/>
            </a:xfrm>
            <a:prstGeom prst="rect">
              <a:avLst/>
            </a:prstGeom>
            <a:solidFill>
              <a:srgbClr val="D2492A"/>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6" name="Rectangle 6"/>
            <p:cNvSpPr>
              <a:spLocks noChangeArrowheads="1"/>
            </p:cNvSpPr>
            <p:nvPr userDrawn="1"/>
          </p:nvSpPr>
          <p:spPr bwMode="auto">
            <a:xfrm>
              <a:off x="0" y="1462"/>
              <a:ext cx="703" cy="113"/>
            </a:xfrm>
            <a:prstGeom prst="rect">
              <a:avLst/>
            </a:prstGeom>
            <a:solidFill>
              <a:srgbClr val="69BE28"/>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7" name="Rectangle 7"/>
            <p:cNvSpPr>
              <a:spLocks noChangeArrowheads="1"/>
            </p:cNvSpPr>
            <p:nvPr userDrawn="1"/>
          </p:nvSpPr>
          <p:spPr bwMode="auto">
            <a:xfrm>
              <a:off x="2121" y="1462"/>
              <a:ext cx="2381" cy="112"/>
            </a:xfrm>
            <a:prstGeom prst="rect">
              <a:avLst/>
            </a:prstGeom>
            <a:solidFill>
              <a:srgbClr val="5EB6E4"/>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8" name="Rectangle 8"/>
            <p:cNvSpPr>
              <a:spLocks noChangeArrowheads="1"/>
            </p:cNvSpPr>
            <p:nvPr userDrawn="1"/>
          </p:nvSpPr>
          <p:spPr bwMode="auto">
            <a:xfrm>
              <a:off x="754" y="1462"/>
              <a:ext cx="1316" cy="112"/>
            </a:xfrm>
            <a:prstGeom prst="rect">
              <a:avLst/>
            </a:prstGeom>
            <a:solidFill>
              <a:srgbClr val="C59217"/>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9" name="Rectangle 9"/>
            <p:cNvSpPr>
              <a:spLocks noChangeArrowheads="1"/>
            </p:cNvSpPr>
            <p:nvPr userDrawn="1"/>
          </p:nvSpPr>
          <p:spPr bwMode="auto">
            <a:xfrm>
              <a:off x="4960" y="1457"/>
              <a:ext cx="800" cy="115"/>
            </a:xfrm>
            <a:prstGeom prst="rect">
              <a:avLst/>
            </a:prstGeom>
            <a:solidFill>
              <a:srgbClr val="C59217"/>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grpSp>
      <p:pic>
        <p:nvPicPr>
          <p:cNvPr id="10" name="Picture 10" descr="25mm_freetab"/>
          <p:cNvPicPr>
            <a:picLocks noChangeAspect="1" noChangeArrowheads="1"/>
          </p:cNvPicPr>
          <p:nvPr/>
        </p:nvPicPr>
        <p:blipFill>
          <a:blip r:embed="rId2" cstate="print"/>
          <a:srcRect/>
          <a:stretch>
            <a:fillRect/>
          </a:stretch>
        </p:blipFill>
        <p:spPr bwMode="auto">
          <a:xfrm>
            <a:off x="141288" y="127000"/>
            <a:ext cx="612775" cy="812800"/>
          </a:xfrm>
          <a:prstGeom prst="rect">
            <a:avLst/>
          </a:prstGeom>
          <a:noFill/>
          <a:ln w="9525">
            <a:noFill/>
            <a:miter lim="800000"/>
            <a:headEnd/>
            <a:tailEnd/>
          </a:ln>
        </p:spPr>
      </p:pic>
      <p:sp>
        <p:nvSpPr>
          <p:cNvPr id="94210" name="Rectangle 2"/>
          <p:cNvSpPr>
            <a:spLocks noGrp="1" noChangeArrowheads="1"/>
          </p:cNvSpPr>
          <p:nvPr>
            <p:ph type="ctrTitle"/>
          </p:nvPr>
        </p:nvSpPr>
        <p:spPr>
          <a:xfrm>
            <a:off x="3432175" y="3392488"/>
            <a:ext cx="5378450" cy="1271587"/>
          </a:xfrm>
        </p:spPr>
        <p:txBody>
          <a:bodyPr lIns="0" tIns="0" rIns="0" bIns="0"/>
          <a:lstStyle>
            <a:lvl1pPr algn="ctr">
              <a:defRPr sz="2900"/>
            </a:lvl1pPr>
          </a:lstStyle>
          <a:p>
            <a:r>
              <a:rPr lang="en-GB"/>
              <a:t>Click to edit Master Title style</a:t>
            </a:r>
          </a:p>
        </p:txBody>
      </p:sp>
      <p:sp>
        <p:nvSpPr>
          <p:cNvPr id="94211" name="Rectangle 3"/>
          <p:cNvSpPr>
            <a:spLocks noGrp="1" noChangeArrowheads="1"/>
          </p:cNvSpPr>
          <p:nvPr>
            <p:ph type="subTitle" sz="quarter" idx="1"/>
          </p:nvPr>
        </p:nvSpPr>
        <p:spPr>
          <a:xfrm>
            <a:off x="4046538" y="5106988"/>
            <a:ext cx="4148137" cy="1192212"/>
          </a:xfrm>
        </p:spPr>
        <p:txBody>
          <a:bodyPr/>
          <a:lstStyle>
            <a:lvl1pPr marL="0" indent="0" algn="ctr">
              <a:spcAft>
                <a:spcPct val="0"/>
              </a:spcAft>
              <a:buFont typeface="Wingdings" pitchFamily="2" charset="2"/>
              <a:buNone/>
              <a:defRPr b="1"/>
            </a:lvl1pPr>
          </a:lstStyle>
          <a:p>
            <a:r>
              <a:rPr lang="en-GB"/>
              <a:t>Name</a:t>
            </a:r>
          </a:p>
          <a:p>
            <a:r>
              <a:rPr lang="en-GB"/>
              <a:t>Office/Department</a:t>
            </a:r>
          </a:p>
          <a:p>
            <a:r>
              <a:rPr lang="en-GB"/>
              <a:t>Date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A13C516-EFA3-48AA-BE2C-CEFEE2AC8EB7}"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9438" y="182563"/>
            <a:ext cx="2214562" cy="6430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182563"/>
            <a:ext cx="6492875" cy="6430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5058135-B779-4387-9DF7-A5879ADE66DF}"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84163" y="182563"/>
            <a:ext cx="8859837" cy="643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9580642-32D9-4B9F-8AED-200061D72FB4}"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57263" y="182563"/>
            <a:ext cx="8186737" cy="8159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84163" y="1431925"/>
            <a:ext cx="8532812" cy="5181600"/>
          </a:xfrm>
        </p:spPr>
        <p:txBody>
          <a:bodyPr/>
          <a:lstStyle/>
          <a:p>
            <a:pPr lvl="0"/>
            <a:endParaRPr lang="en-US" noProof="0"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D53E7E9F-E997-41F9-9013-E4ADB1B2BEB6}"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57263" y="182563"/>
            <a:ext cx="8186737" cy="8159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4163" y="1431925"/>
            <a:ext cx="4189412"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5975" y="1431925"/>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5975" y="4098925"/>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sldNum" sz="quarter" idx="10"/>
          </p:nvPr>
        </p:nvSpPr>
        <p:spPr>
          <a:ln/>
        </p:spPr>
        <p:txBody>
          <a:bodyPr/>
          <a:lstStyle>
            <a:lvl1pPr>
              <a:defRPr/>
            </a:lvl1pPr>
          </a:lstStyle>
          <a:p>
            <a:pPr>
              <a:defRPr/>
            </a:pPr>
            <a:fld id="{2596E1EA-DA3E-48A2-B5B5-74DE75D3B3CA}"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7263" y="182563"/>
            <a:ext cx="8186737" cy="8159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4163" y="1431925"/>
            <a:ext cx="4189412"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1431925"/>
            <a:ext cx="4191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C188B378-4A03-43AB-A737-3C9732A625C6}"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57263" y="182563"/>
            <a:ext cx="8186737" cy="8159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4163" y="1431925"/>
            <a:ext cx="8532812" cy="5181600"/>
          </a:xfrm>
        </p:spPr>
        <p:txBody>
          <a:bodyPr/>
          <a:lstStyle/>
          <a:p>
            <a:pPr lvl="0"/>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194F3C19-4CA3-40F5-A1DD-8287E65BF2F2}"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2B94533-BD21-4133-B644-46B1B3F60FE8}"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BF5778E5-AF93-4A86-AE6A-97012E5EB097}"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4163" y="1431925"/>
            <a:ext cx="418941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1431925"/>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34F24764-CCE4-4727-832C-7D3B1AC127E8}"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E000F9E3-C6F5-422D-97F4-32C63BAB8211}"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CD42A6A7-365F-49BC-A479-654C4915C4DB}"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CA9694F1-5B84-44F4-96F5-FBB5916BA8ED}"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BCCA469-7605-4482-8AF1-3649B67D384D}"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78B136B-68CB-45EA-8605-BDB0021EB181}"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57263" y="182563"/>
            <a:ext cx="8186737" cy="815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 </a:t>
            </a:r>
            <a:br>
              <a:rPr lang="en-GB" smtClean="0"/>
            </a:br>
            <a:r>
              <a:rPr lang="en-GB" smtClean="0"/>
              <a:t>Line</a:t>
            </a:r>
          </a:p>
        </p:txBody>
      </p:sp>
      <p:sp>
        <p:nvSpPr>
          <p:cNvPr id="2051" name="Rectangle 3"/>
          <p:cNvSpPr>
            <a:spLocks noGrp="1" noChangeArrowheads="1"/>
          </p:cNvSpPr>
          <p:nvPr>
            <p:ph type="body" idx="1"/>
          </p:nvPr>
        </p:nvSpPr>
        <p:spPr bwMode="auto">
          <a:xfrm>
            <a:off x="284163" y="1431925"/>
            <a:ext cx="8532812"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93188" name="Rectangle 4"/>
          <p:cNvSpPr>
            <a:spLocks noGrp="1" noChangeArrowheads="1"/>
          </p:cNvSpPr>
          <p:nvPr>
            <p:ph type="sldNum" sz="quarter" idx="4"/>
          </p:nvPr>
        </p:nvSpPr>
        <p:spPr bwMode="auto">
          <a:xfrm>
            <a:off x="8201025" y="6524625"/>
            <a:ext cx="9144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bg1"/>
                </a:solidFill>
                <a:latin typeface="Arial" charset="0"/>
                <a:ea typeface="ＭＳ Ｐゴシック" pitchFamily="-112" charset="-128"/>
              </a:defRPr>
            </a:lvl1pPr>
          </a:lstStyle>
          <a:p>
            <a:pPr>
              <a:defRPr/>
            </a:pPr>
            <a:fld id="{D8C18839-4E33-46B9-85A3-48155FACF721}" type="slidenum">
              <a:rPr lang="en-US"/>
              <a:pPr>
                <a:defRPr/>
              </a:pPr>
              <a:t>‹#›</a:t>
            </a:fld>
            <a:endParaRPr lang="en-US"/>
          </a:p>
        </p:txBody>
      </p:sp>
      <p:grpSp>
        <p:nvGrpSpPr>
          <p:cNvPr id="2053" name="Group 5"/>
          <p:cNvGrpSpPr>
            <a:grpSpLocks/>
          </p:cNvGrpSpPr>
          <p:nvPr/>
        </p:nvGrpSpPr>
        <p:grpSpPr bwMode="auto">
          <a:xfrm>
            <a:off x="0" y="1106488"/>
            <a:ext cx="9144000" cy="187325"/>
            <a:chOff x="0" y="1457"/>
            <a:chExt cx="5760" cy="118"/>
          </a:xfrm>
        </p:grpSpPr>
        <p:sp>
          <p:nvSpPr>
            <p:cNvPr id="93190" name="Rectangle 6"/>
            <p:cNvSpPr>
              <a:spLocks noChangeArrowheads="1"/>
            </p:cNvSpPr>
            <p:nvPr userDrawn="1"/>
          </p:nvSpPr>
          <p:spPr bwMode="auto">
            <a:xfrm>
              <a:off x="4553" y="1462"/>
              <a:ext cx="363" cy="112"/>
            </a:xfrm>
            <a:prstGeom prst="rect">
              <a:avLst/>
            </a:prstGeom>
            <a:solidFill>
              <a:srgbClr val="D2492A"/>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93191" name="Rectangle 7"/>
            <p:cNvSpPr>
              <a:spLocks noChangeArrowheads="1"/>
            </p:cNvSpPr>
            <p:nvPr userDrawn="1"/>
          </p:nvSpPr>
          <p:spPr bwMode="auto">
            <a:xfrm>
              <a:off x="0" y="1462"/>
              <a:ext cx="703" cy="113"/>
            </a:xfrm>
            <a:prstGeom prst="rect">
              <a:avLst/>
            </a:prstGeom>
            <a:solidFill>
              <a:srgbClr val="69BE28"/>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93192" name="Rectangle 8"/>
            <p:cNvSpPr>
              <a:spLocks noChangeArrowheads="1"/>
            </p:cNvSpPr>
            <p:nvPr userDrawn="1"/>
          </p:nvSpPr>
          <p:spPr bwMode="auto">
            <a:xfrm>
              <a:off x="2121" y="1462"/>
              <a:ext cx="2381" cy="112"/>
            </a:xfrm>
            <a:prstGeom prst="rect">
              <a:avLst/>
            </a:prstGeom>
            <a:solidFill>
              <a:srgbClr val="5EB6E4"/>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93193" name="Rectangle 9"/>
            <p:cNvSpPr>
              <a:spLocks noChangeArrowheads="1"/>
            </p:cNvSpPr>
            <p:nvPr userDrawn="1"/>
          </p:nvSpPr>
          <p:spPr bwMode="auto">
            <a:xfrm>
              <a:off x="754" y="1462"/>
              <a:ext cx="1316" cy="112"/>
            </a:xfrm>
            <a:prstGeom prst="rect">
              <a:avLst/>
            </a:prstGeom>
            <a:solidFill>
              <a:srgbClr val="C59217"/>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sp>
          <p:nvSpPr>
            <p:cNvPr id="93194" name="Rectangle 10"/>
            <p:cNvSpPr>
              <a:spLocks noChangeArrowheads="1"/>
            </p:cNvSpPr>
            <p:nvPr userDrawn="1"/>
          </p:nvSpPr>
          <p:spPr bwMode="auto">
            <a:xfrm>
              <a:off x="4960" y="1457"/>
              <a:ext cx="800" cy="115"/>
            </a:xfrm>
            <a:prstGeom prst="rect">
              <a:avLst/>
            </a:prstGeom>
            <a:solidFill>
              <a:srgbClr val="C59217"/>
            </a:solidFill>
            <a:ln w="9525">
              <a:noFill/>
              <a:miter lim="800000"/>
              <a:headEnd/>
              <a:tailEnd/>
            </a:ln>
            <a:effectLst/>
          </p:spPr>
          <p:txBody>
            <a:bodyPr wrap="none" anchor="ctr"/>
            <a:lstStyle/>
            <a:p>
              <a:pPr eaLnBrk="0" hangingPunct="0">
                <a:defRPr/>
              </a:pPr>
              <a:endParaRPr lang="es-ES_tradnl">
                <a:latin typeface="Times" pitchFamily="-112" charset="0"/>
                <a:ea typeface="ＭＳ Ｐゴシック" pitchFamily="-112" charset="-128"/>
              </a:endParaRPr>
            </a:p>
          </p:txBody>
        </p:sp>
      </p:grpSp>
      <p:pic>
        <p:nvPicPr>
          <p:cNvPr id="2054" name="Picture 11" descr="25mm_freetab"/>
          <p:cNvPicPr>
            <a:picLocks noChangeAspect="1" noChangeArrowheads="1"/>
          </p:cNvPicPr>
          <p:nvPr/>
        </p:nvPicPr>
        <p:blipFill>
          <a:blip r:embed="rId18" cstate="print"/>
          <a:srcRect/>
          <a:stretch>
            <a:fillRect/>
          </a:stretch>
        </p:blipFill>
        <p:spPr bwMode="auto">
          <a:xfrm>
            <a:off x="141288" y="127000"/>
            <a:ext cx="612775" cy="812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20"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 id="2147484415" r:id="rId12"/>
    <p:sldLayoutId id="2147484416" r:id="rId13"/>
    <p:sldLayoutId id="2147484417" r:id="rId14"/>
    <p:sldLayoutId id="2147484418" r:id="rId15"/>
    <p:sldLayoutId id="2147484419" r:id="rId16"/>
  </p:sldLayoutIdLst>
  <p:transition>
    <p:fade/>
  </p:transition>
  <p:hf hdr="0" ftr="0" dt="0"/>
  <p:txStyles>
    <p:titleStyle>
      <a:lvl1pPr algn="l" rtl="0" eaLnBrk="0" fontAlgn="base" hangingPunct="0">
        <a:lnSpc>
          <a:spcPct val="90000"/>
        </a:lnSpc>
        <a:spcBef>
          <a:spcPct val="0"/>
        </a:spcBef>
        <a:spcAft>
          <a:spcPct val="0"/>
        </a:spcAft>
        <a:defRPr sz="2500" b="1">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500" b="1">
          <a:solidFill>
            <a:schemeClr val="bg1"/>
          </a:solidFill>
          <a:latin typeface="Arial" charset="0"/>
          <a:ea typeface="MS PGothic" pitchFamily="34" charset="-128"/>
        </a:defRPr>
      </a:lvl2pPr>
      <a:lvl3pPr algn="l" rtl="0" eaLnBrk="0" fontAlgn="base" hangingPunct="0">
        <a:lnSpc>
          <a:spcPct val="90000"/>
        </a:lnSpc>
        <a:spcBef>
          <a:spcPct val="0"/>
        </a:spcBef>
        <a:spcAft>
          <a:spcPct val="0"/>
        </a:spcAft>
        <a:defRPr sz="2500" b="1">
          <a:solidFill>
            <a:schemeClr val="bg1"/>
          </a:solidFill>
          <a:latin typeface="Arial" charset="0"/>
          <a:ea typeface="MS PGothic" pitchFamily="34" charset="-128"/>
        </a:defRPr>
      </a:lvl3pPr>
      <a:lvl4pPr algn="l" rtl="0" eaLnBrk="0" fontAlgn="base" hangingPunct="0">
        <a:lnSpc>
          <a:spcPct val="90000"/>
        </a:lnSpc>
        <a:spcBef>
          <a:spcPct val="0"/>
        </a:spcBef>
        <a:spcAft>
          <a:spcPct val="0"/>
        </a:spcAft>
        <a:defRPr sz="2500" b="1">
          <a:solidFill>
            <a:schemeClr val="bg1"/>
          </a:solidFill>
          <a:latin typeface="Arial" charset="0"/>
          <a:ea typeface="MS PGothic" pitchFamily="34" charset="-128"/>
        </a:defRPr>
      </a:lvl4pPr>
      <a:lvl5pPr algn="l" rtl="0" eaLnBrk="0" fontAlgn="base" hangingPunct="0">
        <a:lnSpc>
          <a:spcPct val="90000"/>
        </a:lnSpc>
        <a:spcBef>
          <a:spcPct val="0"/>
        </a:spcBef>
        <a:spcAft>
          <a:spcPct val="0"/>
        </a:spcAft>
        <a:defRPr sz="2500" b="1">
          <a:solidFill>
            <a:schemeClr val="bg1"/>
          </a:solidFill>
          <a:latin typeface="Arial" charset="0"/>
          <a:ea typeface="MS PGothic" pitchFamily="34" charset="-128"/>
        </a:defRPr>
      </a:lvl5pPr>
      <a:lvl6pPr marL="457200" algn="l" rtl="0" fontAlgn="base">
        <a:lnSpc>
          <a:spcPct val="90000"/>
        </a:lnSpc>
        <a:spcBef>
          <a:spcPct val="0"/>
        </a:spcBef>
        <a:spcAft>
          <a:spcPct val="0"/>
        </a:spcAft>
        <a:defRPr sz="2500" b="1">
          <a:solidFill>
            <a:schemeClr val="bg1"/>
          </a:solidFill>
          <a:latin typeface="Arial" charset="0"/>
        </a:defRPr>
      </a:lvl6pPr>
      <a:lvl7pPr marL="914400" algn="l" rtl="0" fontAlgn="base">
        <a:lnSpc>
          <a:spcPct val="90000"/>
        </a:lnSpc>
        <a:spcBef>
          <a:spcPct val="0"/>
        </a:spcBef>
        <a:spcAft>
          <a:spcPct val="0"/>
        </a:spcAft>
        <a:defRPr sz="2500" b="1">
          <a:solidFill>
            <a:schemeClr val="bg1"/>
          </a:solidFill>
          <a:latin typeface="Arial" charset="0"/>
        </a:defRPr>
      </a:lvl7pPr>
      <a:lvl8pPr marL="1371600" algn="l" rtl="0" fontAlgn="base">
        <a:lnSpc>
          <a:spcPct val="90000"/>
        </a:lnSpc>
        <a:spcBef>
          <a:spcPct val="0"/>
        </a:spcBef>
        <a:spcAft>
          <a:spcPct val="0"/>
        </a:spcAft>
        <a:defRPr sz="2500" b="1">
          <a:solidFill>
            <a:schemeClr val="bg1"/>
          </a:solidFill>
          <a:latin typeface="Arial" charset="0"/>
        </a:defRPr>
      </a:lvl8pPr>
      <a:lvl9pPr marL="1828800" algn="l" rtl="0" fontAlgn="base">
        <a:lnSpc>
          <a:spcPct val="90000"/>
        </a:lnSpc>
        <a:spcBef>
          <a:spcPct val="0"/>
        </a:spcBef>
        <a:spcAft>
          <a:spcPct val="0"/>
        </a:spcAft>
        <a:defRPr sz="2500" b="1">
          <a:solidFill>
            <a:schemeClr val="bg1"/>
          </a:solidFill>
          <a:latin typeface="Arial" charset="0"/>
        </a:defRPr>
      </a:lvl9pPr>
    </p:titleStyle>
    <p:bodyStyle>
      <a:lvl1pPr marL="225425" indent="-225425" algn="l" rtl="0" eaLnBrk="0" fontAlgn="base" hangingPunct="0">
        <a:lnSpc>
          <a:spcPct val="90000"/>
        </a:lnSpc>
        <a:spcBef>
          <a:spcPct val="20000"/>
        </a:spcBef>
        <a:spcAft>
          <a:spcPct val="20000"/>
        </a:spcAft>
        <a:buClr>
          <a:srgbClr val="5EB6E4"/>
        </a:buClr>
        <a:buFont typeface="Wingdings" pitchFamily="2" charset="2"/>
        <a:buChar char="§"/>
        <a:defRPr sz="2000">
          <a:solidFill>
            <a:schemeClr val="bg1"/>
          </a:solidFill>
          <a:latin typeface="+mn-lt"/>
          <a:ea typeface="MS PGothic" pitchFamily="34" charset="-128"/>
          <a:cs typeface="+mn-cs"/>
        </a:defRPr>
      </a:lvl1pPr>
      <a:lvl2pPr marL="569913" indent="-230188" algn="l" rtl="0" eaLnBrk="0" fontAlgn="base" hangingPunct="0">
        <a:lnSpc>
          <a:spcPct val="90000"/>
        </a:lnSpc>
        <a:spcBef>
          <a:spcPct val="20000"/>
        </a:spcBef>
        <a:spcAft>
          <a:spcPct val="20000"/>
        </a:spcAft>
        <a:buClr>
          <a:srgbClr val="D2492A"/>
        </a:buClr>
        <a:buFont typeface="Wingdings" pitchFamily="2" charset="2"/>
        <a:buChar char="§"/>
        <a:defRPr sz="2800">
          <a:solidFill>
            <a:schemeClr val="bg1"/>
          </a:solidFill>
          <a:latin typeface="+mn-lt"/>
          <a:ea typeface="MS PGothic" pitchFamily="34" charset="-128"/>
        </a:defRPr>
      </a:lvl2pPr>
      <a:lvl3pPr marL="974725" indent="-290513" algn="l" rtl="0" eaLnBrk="0" fontAlgn="base" hangingPunct="0">
        <a:lnSpc>
          <a:spcPct val="90000"/>
        </a:lnSpc>
        <a:spcBef>
          <a:spcPct val="20000"/>
        </a:spcBef>
        <a:spcAft>
          <a:spcPct val="20000"/>
        </a:spcAft>
        <a:buClr>
          <a:srgbClr val="69BE28"/>
        </a:buClr>
        <a:buFont typeface="Wingdings" pitchFamily="2" charset="2"/>
        <a:buChar char="§"/>
        <a:defRPr sz="1600">
          <a:solidFill>
            <a:schemeClr val="bg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a:xfrm>
            <a:off x="3432175" y="2971800"/>
            <a:ext cx="5378450" cy="1905000"/>
          </a:xfrm>
        </p:spPr>
        <p:txBody>
          <a:bodyPr/>
          <a:lstStyle/>
          <a:p>
            <a:r>
              <a:rPr lang="en-US" sz="3600" smtClean="0"/>
              <a:t/>
            </a:r>
            <a:br>
              <a:rPr lang="en-US" sz="3600" smtClean="0"/>
            </a:br>
            <a:r>
              <a:rPr lang="en-US" sz="3600" smtClean="0"/>
              <a:t/>
            </a:r>
            <a:br>
              <a:rPr lang="en-US" sz="3600" smtClean="0"/>
            </a:br>
            <a:r>
              <a:rPr lang="th-TH" sz="3600" smtClean="0">
                <a:cs typeface="Angsana New" pitchFamily="18" charset="-34"/>
              </a:rPr>
              <a:t>การเสวนา เรื่อง</a:t>
            </a:r>
            <a:br>
              <a:rPr lang="th-TH" sz="3600" smtClean="0">
                <a:cs typeface="Angsana New" pitchFamily="18" charset="-34"/>
              </a:rPr>
            </a:br>
            <a:r>
              <a:rPr lang="th-TH" sz="3600" smtClean="0">
                <a:cs typeface="Angsana New" pitchFamily="18" charset="-34"/>
              </a:rPr>
              <a:t>การเพาะเลี้ยงกุ้ง</a:t>
            </a:r>
            <a:r>
              <a:rPr lang="en-US" sz="3600" smtClean="0">
                <a:cs typeface="Angsana New" pitchFamily="18" charset="-34"/>
              </a:rPr>
              <a:t>:</a:t>
            </a:r>
            <a:r>
              <a:rPr lang="th-TH" sz="3600" smtClean="0">
                <a:cs typeface="Angsana New" pitchFamily="18" charset="-34"/>
              </a:rPr>
              <a:t> </a:t>
            </a:r>
            <a:r>
              <a:rPr lang="en-US" sz="3600" smtClean="0"/>
              <a:t/>
            </a:r>
            <a:br>
              <a:rPr lang="en-US" sz="3600" smtClean="0"/>
            </a:br>
            <a:r>
              <a:rPr lang="en-US" sz="3600" smtClean="0"/>
              <a:t/>
            </a:r>
            <a:br>
              <a:rPr lang="en-US" sz="3600" smtClean="0"/>
            </a:br>
            <a:r>
              <a:rPr lang="th-TH" sz="3600" smtClean="0">
                <a:cs typeface="Angsana New" pitchFamily="18" charset="-34"/>
              </a:rPr>
              <a:t>สร้างสรรค์มาตรฐาน</a:t>
            </a:r>
            <a:br>
              <a:rPr lang="th-TH" sz="3600" smtClean="0">
                <a:cs typeface="Angsana New" pitchFamily="18" charset="-34"/>
              </a:rPr>
            </a:br>
            <a:r>
              <a:rPr lang="th-TH" sz="3600" smtClean="0">
                <a:cs typeface="Angsana New" pitchFamily="18" charset="-34"/>
              </a:rPr>
              <a:t>เปลี่ยนแปลงการเพาะเลี้ยง </a:t>
            </a:r>
            <a:endParaRPr lang="en-GB" sz="3200" smtClean="0"/>
          </a:p>
        </p:txBody>
      </p:sp>
      <p:pic>
        <p:nvPicPr>
          <p:cNvPr id="4099" name="Picture 8" descr="title.jpg"/>
          <p:cNvPicPr>
            <a:picLocks noChangeAspect="1"/>
          </p:cNvPicPr>
          <p:nvPr/>
        </p:nvPicPr>
        <p:blipFill>
          <a:blip r:embed="rId3" cstate="print"/>
          <a:srcRect/>
          <a:stretch>
            <a:fillRect/>
          </a:stretch>
        </p:blipFill>
        <p:spPr bwMode="auto">
          <a:xfrm>
            <a:off x="7223125" y="0"/>
            <a:ext cx="1920875" cy="2230438"/>
          </a:xfrm>
          <a:prstGeom prst="rect">
            <a:avLst/>
          </a:prstGeom>
          <a:noFill/>
          <a:ln w="9525">
            <a:noFill/>
            <a:miter lim="800000"/>
            <a:headEnd/>
            <a:tailEnd/>
          </a:ln>
        </p:spPr>
      </p:pic>
      <p:pic>
        <p:nvPicPr>
          <p:cNvPr id="4100" name="Picture 7" descr="title3.jpg"/>
          <p:cNvPicPr>
            <a:picLocks noChangeAspect="1"/>
          </p:cNvPicPr>
          <p:nvPr/>
        </p:nvPicPr>
        <p:blipFill>
          <a:blip r:embed="rId4" cstate="print"/>
          <a:srcRect/>
          <a:stretch>
            <a:fillRect/>
          </a:stretch>
        </p:blipFill>
        <p:spPr bwMode="auto">
          <a:xfrm>
            <a:off x="0" y="2592388"/>
            <a:ext cx="3311525" cy="4265612"/>
          </a:xfrm>
          <a:prstGeom prst="rect">
            <a:avLst/>
          </a:prstGeom>
          <a:noFill/>
          <a:ln w="9525">
            <a:noFill/>
            <a:miter lim="800000"/>
            <a:headEnd/>
            <a:tailEnd/>
          </a:ln>
        </p:spPr>
      </p:pic>
      <p:pic>
        <p:nvPicPr>
          <p:cNvPr id="4101" name="Picture 4" descr="Cages"/>
          <p:cNvPicPr preferRelativeResize="0">
            <a:picLocks noChangeAspect="1" noChangeArrowheads="1"/>
          </p:cNvPicPr>
          <p:nvPr/>
        </p:nvPicPr>
        <p:blipFill>
          <a:blip r:embed="rId5" cstate="print"/>
          <a:srcRect/>
          <a:stretch>
            <a:fillRect/>
          </a:stretch>
        </p:blipFill>
        <p:spPr bwMode="auto">
          <a:xfrm>
            <a:off x="3775075" y="0"/>
            <a:ext cx="3346450" cy="22304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p:txBody>
          <a:bodyPr/>
          <a:lstStyle/>
          <a:p>
            <a:pPr eaLnBrk="1" hangingPunct="1"/>
            <a:r>
              <a:rPr lang="th-TH" sz="3200" smtClean="0">
                <a:cs typeface="Angsana New" pitchFamily="18" charset="-34"/>
              </a:rPr>
              <a:t>รวมกลุ่มที่หลากหลายเข้าด้วยกัน </a:t>
            </a:r>
            <a:endParaRPr lang="en-US" sz="3200" smtClean="0"/>
          </a:p>
        </p:txBody>
      </p:sp>
      <p:sp>
        <p:nvSpPr>
          <p:cNvPr id="12291" name="Rectangle 4"/>
          <p:cNvSpPr>
            <a:spLocks noGrp="1" noChangeArrowheads="1"/>
          </p:cNvSpPr>
          <p:nvPr>
            <p:ph type="body" sz="half" idx="1"/>
          </p:nvPr>
        </p:nvSpPr>
        <p:spPr>
          <a:xfrm>
            <a:off x="284163" y="1812925"/>
            <a:ext cx="8326437" cy="2759075"/>
          </a:xfrm>
        </p:spPr>
        <p:txBody>
          <a:bodyPr/>
          <a:lstStyle/>
          <a:p>
            <a:pPr eaLnBrk="1" hangingPunct="1"/>
            <a:r>
              <a:rPr lang="th-TH" sz="3200" smtClean="0">
                <a:latin typeface="Angsana New" pitchFamily="18" charset="-34"/>
                <a:cs typeface="Angsana New" pitchFamily="18" charset="-34"/>
              </a:rPr>
              <a:t>ผู้ถือผลประโยชน์ร่วม 200 กุล่ม  </a:t>
            </a:r>
            <a:r>
              <a:rPr lang="en-US" sz="3200" smtClean="0">
                <a:latin typeface="Angsana New" pitchFamily="18" charset="-34"/>
                <a:cs typeface="Angsana New" pitchFamily="18" charset="-34"/>
              </a:rPr>
              <a:t> </a:t>
            </a:r>
          </a:p>
          <a:p>
            <a:pPr eaLnBrk="1" hangingPunct="1"/>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องค์กร 150 แห่ง (องค์กรพัฒนาเอกชน, ผู้ผลิต, นักวิชาการ ฯลฯ) </a:t>
            </a:r>
            <a:endParaRPr lang="en-US" sz="3200" smtClean="0">
              <a:latin typeface="Angsana New" pitchFamily="18" charset="-34"/>
              <a:cs typeface="Angsana New" pitchFamily="18" charset="-34"/>
            </a:endParaRPr>
          </a:p>
          <a:p>
            <a:pPr eaLnBrk="1" hangingPunct="1"/>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20 ประเทศ </a:t>
            </a:r>
            <a:endParaRPr lang="en-US" sz="3200" smtClean="0">
              <a:latin typeface="Angsana New" pitchFamily="18" charset="-34"/>
              <a:cs typeface="Angsana New" pitchFamily="18" charset="-34"/>
            </a:endParaRPr>
          </a:p>
          <a:p>
            <a:pPr eaLnBrk="1" hangingPunct="1">
              <a:buFont typeface="Wingdings" pitchFamily="2" charset="2"/>
              <a:buNone/>
            </a:pPr>
            <a:endParaRPr lang="en-US" sz="3200" smtClean="0">
              <a:latin typeface="Angsana New" pitchFamily="18" charset="-34"/>
              <a:cs typeface="Angsana New" pitchFamily="18" charset="-34"/>
            </a:endParaRPr>
          </a:p>
          <a:p>
            <a:pPr lvl="4" eaLnBrk="1" hangingPunct="1">
              <a:buFontTx/>
              <a:buNone/>
            </a:pPr>
            <a:r>
              <a:rPr lang="th-TH" sz="3200" smtClean="0">
                <a:solidFill>
                  <a:schemeClr val="bg1"/>
                </a:solidFill>
                <a:latin typeface="Angsana New" pitchFamily="18" charset="-34"/>
                <a:cs typeface="Angsana New" pitchFamily="18" charset="-34"/>
              </a:rPr>
              <a:t>และเพิ่มขึ้นทุกวัน ...</a:t>
            </a:r>
            <a:r>
              <a:rPr lang="th-TH" sz="3200" smtClean="0">
                <a:solidFill>
                  <a:schemeClr val="bg1"/>
                </a:solidFill>
                <a:cs typeface="Angsana New" pitchFamily="18" charset="-34"/>
              </a:rPr>
              <a:t> </a:t>
            </a:r>
            <a:endParaRPr lang="en-US" sz="3200" smtClean="0">
              <a:solidFill>
                <a:schemeClr val="bg1"/>
              </a:solidFill>
            </a:endParaRPr>
          </a:p>
        </p:txBody>
      </p:sp>
      <p:sp>
        <p:nvSpPr>
          <p:cNvPr id="12292" name="Slide Number Placeholder 3"/>
          <p:cNvSpPr>
            <a:spLocks noGrp="1"/>
          </p:cNvSpPr>
          <p:nvPr>
            <p:ph type="sldNum" sz="quarter" idx="10"/>
          </p:nvPr>
        </p:nvSpPr>
        <p:spPr>
          <a:noFill/>
        </p:spPr>
        <p:txBody>
          <a:bodyPr/>
          <a:lstStyle/>
          <a:p>
            <a:fld id="{B728BB2A-44B3-4D69-BEF9-4807C908836E}" type="slidenum">
              <a:rPr lang="en-US" smtClean="0">
                <a:ea typeface="MS PGothic" pitchFamily="34" charset="-128"/>
              </a:rPr>
              <a:pPr/>
              <a:t>10</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h-TH" sz="3200" smtClean="0">
                <a:cs typeface="Angsana New" pitchFamily="18" charset="-34"/>
              </a:rPr>
              <a:t>คุณจะร่วมเป็นส่วนหนึ่งของกระบวนการเสวนาได้อย่างไร? </a:t>
            </a:r>
            <a:endParaRPr lang="fr-FR" sz="3200" smtClean="0"/>
          </a:p>
        </p:txBody>
      </p:sp>
      <p:sp>
        <p:nvSpPr>
          <p:cNvPr id="13315" name="Rectangle 3"/>
          <p:cNvSpPr>
            <a:spLocks noGrp="1" noChangeArrowheads="1"/>
          </p:cNvSpPr>
          <p:nvPr>
            <p:ph type="body" idx="1"/>
          </p:nvPr>
        </p:nvSpPr>
        <p:spPr>
          <a:xfrm>
            <a:off x="284163" y="2133600"/>
            <a:ext cx="8174037" cy="3779838"/>
          </a:xfrm>
        </p:spPr>
        <p:txBody>
          <a:bodyPr/>
          <a:lstStyle/>
          <a:p>
            <a:pPr eaLnBrk="1" hangingPunct="1"/>
            <a:r>
              <a:rPr lang="fr-FR" sz="2800" smtClean="0"/>
              <a:t> </a:t>
            </a:r>
            <a:r>
              <a:rPr lang="th-TH" sz="3200" smtClean="0">
                <a:latin typeface="Angsana New" pitchFamily="18" charset="-34"/>
                <a:cs typeface="Angsana New" pitchFamily="18" charset="-34"/>
              </a:rPr>
              <a:t>เข้าร่วมประชุมเสวนา </a:t>
            </a:r>
            <a:endParaRPr lang="fr-FR" sz="3200" smtClean="0">
              <a:latin typeface="Angsana New" pitchFamily="18" charset="-34"/>
              <a:cs typeface="Angsana New" pitchFamily="18" charset="-34"/>
            </a:endParaRPr>
          </a:p>
          <a:p>
            <a:pPr eaLnBrk="1" hangingPunct="1"/>
            <a:r>
              <a:rPr lang="fr-FR" sz="3200" smtClean="0">
                <a:latin typeface="Angsana New" pitchFamily="18" charset="-34"/>
                <a:cs typeface="Angsana New" pitchFamily="18" charset="-34"/>
              </a:rPr>
              <a:t> </a:t>
            </a:r>
            <a:r>
              <a:rPr lang="th-TH" sz="3200" smtClean="0">
                <a:latin typeface="Angsana New" pitchFamily="18" charset="-34"/>
                <a:cs typeface="Angsana New" pitchFamily="18" charset="-34"/>
              </a:rPr>
              <a:t>ไม่เข้าร่วมแต่ให้การสนับสนุน </a:t>
            </a:r>
            <a:endParaRPr lang="fr-FR" sz="3200" smtClean="0">
              <a:latin typeface="Angsana New" pitchFamily="18" charset="-34"/>
              <a:cs typeface="Angsana New" pitchFamily="18" charset="-34"/>
            </a:endParaRPr>
          </a:p>
          <a:p>
            <a:pPr eaLnBrk="1" hangingPunct="1"/>
            <a:r>
              <a:rPr lang="fr-FR" sz="3200" smtClean="0">
                <a:latin typeface="Angsana New" pitchFamily="18" charset="-34"/>
                <a:cs typeface="Angsana New" pitchFamily="18" charset="-34"/>
              </a:rPr>
              <a:t> </a:t>
            </a:r>
            <a:r>
              <a:rPr lang="th-TH" sz="3200" smtClean="0">
                <a:latin typeface="Angsana New" pitchFamily="18" charset="-34"/>
                <a:cs typeface="Angsana New" pitchFamily="18" charset="-34"/>
              </a:rPr>
              <a:t>ร่วมกลุ่มทำงานด้านเทคนิค </a:t>
            </a:r>
            <a:endParaRPr lang="fr-FR" sz="3200" smtClean="0">
              <a:latin typeface="Angsana New" pitchFamily="18" charset="-34"/>
              <a:cs typeface="Angsana New" pitchFamily="18" charset="-34"/>
            </a:endParaRPr>
          </a:p>
          <a:p>
            <a:pPr eaLnBrk="1" hangingPunct="1"/>
            <a:r>
              <a:rPr lang="fr-FR" sz="3200" smtClean="0">
                <a:latin typeface="Angsana New" pitchFamily="18" charset="-34"/>
                <a:cs typeface="Angsana New" pitchFamily="18" charset="-34"/>
              </a:rPr>
              <a:t> </a:t>
            </a:r>
            <a:r>
              <a:rPr lang="th-TH" sz="3200" smtClean="0">
                <a:latin typeface="Angsana New" pitchFamily="18" charset="-34"/>
                <a:cs typeface="Angsana New" pitchFamily="18" charset="-34"/>
              </a:rPr>
              <a:t>ร่วมกลุ่มให้คำปรึกษา </a:t>
            </a:r>
            <a:endParaRPr lang="fr-FR" sz="3200" smtClean="0">
              <a:latin typeface="Angsana New" pitchFamily="18" charset="-34"/>
              <a:cs typeface="Angsana New" pitchFamily="18" charset="-34"/>
            </a:endParaRPr>
          </a:p>
          <a:p>
            <a:pPr eaLnBrk="1" hangingPunct="1"/>
            <a:r>
              <a:rPr lang="fr-FR" sz="3200" smtClean="0">
                <a:latin typeface="Angsana New" pitchFamily="18" charset="-34"/>
                <a:cs typeface="Angsana New" pitchFamily="18" charset="-34"/>
              </a:rPr>
              <a:t> </a:t>
            </a:r>
            <a:r>
              <a:rPr lang="th-TH" sz="3200" smtClean="0">
                <a:latin typeface="Angsana New" pitchFamily="18" charset="-34"/>
                <a:cs typeface="Angsana New" pitchFamily="18" charset="-34"/>
              </a:rPr>
              <a:t>เข้าร่วมเป็นสมาชิกของคณะกรรมการกำหนดวาระการประชุม </a:t>
            </a:r>
            <a:endParaRPr lang="fr-FR" sz="3200" smtClean="0"/>
          </a:p>
        </p:txBody>
      </p:sp>
      <p:sp>
        <p:nvSpPr>
          <p:cNvPr id="13316" name="Rectangle 14"/>
          <p:cNvSpPr>
            <a:spLocks noChangeArrowheads="1"/>
          </p:cNvSpPr>
          <p:nvPr/>
        </p:nvSpPr>
        <p:spPr bwMode="auto">
          <a:xfrm>
            <a:off x="0" y="5867400"/>
            <a:ext cx="9144000" cy="1066800"/>
          </a:xfrm>
          <a:prstGeom prst="rect">
            <a:avLst/>
          </a:prstGeom>
          <a:solidFill>
            <a:schemeClr val="tx2"/>
          </a:solidFill>
          <a:ln w="9525">
            <a:solidFill>
              <a:schemeClr val="tx1"/>
            </a:solidFill>
            <a:miter lim="800000"/>
            <a:headEnd/>
            <a:tailEnd/>
          </a:ln>
        </p:spPr>
        <p:txBody>
          <a:bodyPr wrap="none" anchor="ctr"/>
          <a:lstStyle/>
          <a:p>
            <a:endParaRPr lang="es-ES_tradnl"/>
          </a:p>
        </p:txBody>
      </p:sp>
      <p:sp>
        <p:nvSpPr>
          <p:cNvPr id="13317" name="Slide Number Placeholder 4"/>
          <p:cNvSpPr>
            <a:spLocks noGrp="1"/>
          </p:cNvSpPr>
          <p:nvPr>
            <p:ph type="sldNum" sz="quarter" idx="10"/>
          </p:nvPr>
        </p:nvSpPr>
        <p:spPr>
          <a:noFill/>
        </p:spPr>
        <p:txBody>
          <a:bodyPr/>
          <a:lstStyle/>
          <a:p>
            <a:fld id="{9C68CDFF-F45A-4928-9959-37242526D1B8}" type="slidenum">
              <a:rPr lang="en-US" smtClean="0">
                <a:ea typeface="MS PGothic" pitchFamily="34" charset="-128"/>
              </a:rPr>
              <a:pPr/>
              <a:t>11</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57263" y="228600"/>
            <a:ext cx="8186737" cy="815975"/>
          </a:xfrm>
        </p:spPr>
        <p:txBody>
          <a:bodyPr/>
          <a:lstStyle/>
          <a:p>
            <a:pPr eaLnBrk="1" hangingPunct="1"/>
            <a:r>
              <a:rPr lang="th-TH" sz="4200" smtClean="0">
                <a:cs typeface="Angsana New" pitchFamily="18" charset="-34"/>
              </a:rPr>
              <a:t>คณะกรรมการกำหนดวาระการประชุมในหลายระดับ </a:t>
            </a:r>
            <a:endParaRPr lang="en-US" sz="3200" smtClean="0"/>
          </a:p>
        </p:txBody>
      </p:sp>
      <p:sp>
        <p:nvSpPr>
          <p:cNvPr id="14339" name="Rectangle 3"/>
          <p:cNvSpPr>
            <a:spLocks noChangeArrowheads="1"/>
          </p:cNvSpPr>
          <p:nvPr/>
        </p:nvSpPr>
        <p:spPr bwMode="auto">
          <a:xfrm>
            <a:off x="0" y="5867400"/>
            <a:ext cx="9144000" cy="1066800"/>
          </a:xfrm>
          <a:prstGeom prst="rect">
            <a:avLst/>
          </a:prstGeom>
          <a:solidFill>
            <a:schemeClr val="tx2"/>
          </a:solidFill>
          <a:ln w="9525">
            <a:solidFill>
              <a:schemeClr val="tx1"/>
            </a:solidFill>
            <a:miter lim="800000"/>
            <a:headEnd/>
            <a:tailEnd/>
          </a:ln>
        </p:spPr>
        <p:txBody>
          <a:bodyPr wrap="none" anchor="ctr"/>
          <a:lstStyle/>
          <a:p>
            <a:endParaRPr lang="es-ES_tradnl"/>
          </a:p>
        </p:txBody>
      </p:sp>
      <p:grpSp>
        <p:nvGrpSpPr>
          <p:cNvPr id="14340" name="Group 44"/>
          <p:cNvGrpSpPr>
            <a:grpSpLocks/>
          </p:cNvGrpSpPr>
          <p:nvPr/>
        </p:nvGrpSpPr>
        <p:grpSpPr bwMode="auto">
          <a:xfrm>
            <a:off x="533400" y="2286000"/>
            <a:ext cx="2667000" cy="1143000"/>
            <a:chOff x="336" y="1104"/>
            <a:chExt cx="1680" cy="720"/>
          </a:xfrm>
        </p:grpSpPr>
        <p:sp>
          <p:nvSpPr>
            <p:cNvPr id="14368" name="Oval 37"/>
            <p:cNvSpPr>
              <a:spLocks noChangeArrowheads="1"/>
            </p:cNvSpPr>
            <p:nvPr/>
          </p:nvSpPr>
          <p:spPr bwMode="auto">
            <a:xfrm rot="-2290324">
              <a:off x="336" y="1104"/>
              <a:ext cx="1680" cy="720"/>
            </a:xfrm>
            <a:prstGeom prst="ellipse">
              <a:avLst/>
            </a:prstGeom>
            <a:solidFill>
              <a:srgbClr val="FF6600"/>
            </a:solidFill>
            <a:ln w="9525">
              <a:solidFill>
                <a:schemeClr val="tx1"/>
              </a:solidFill>
              <a:round/>
              <a:headEnd/>
              <a:tailEnd/>
            </a:ln>
          </p:spPr>
          <p:txBody>
            <a:bodyPr wrap="none" anchor="ctr"/>
            <a:lstStyle/>
            <a:p>
              <a:endParaRPr lang="es-ES_tradnl"/>
            </a:p>
          </p:txBody>
        </p:sp>
        <p:sp>
          <p:nvSpPr>
            <p:cNvPr id="14369" name="Text Box 22"/>
            <p:cNvSpPr txBox="1">
              <a:spLocks noChangeArrowheads="1"/>
            </p:cNvSpPr>
            <p:nvPr/>
          </p:nvSpPr>
          <p:spPr bwMode="auto">
            <a:xfrm rot="-2290324">
              <a:off x="359" y="1288"/>
              <a:ext cx="1584" cy="250"/>
            </a:xfrm>
            <a:prstGeom prst="rect">
              <a:avLst/>
            </a:prstGeom>
            <a:noFill/>
            <a:ln w="9525">
              <a:noFill/>
              <a:miter lim="800000"/>
              <a:headEnd/>
              <a:tailEnd/>
            </a:ln>
          </p:spPr>
          <p:txBody>
            <a:bodyPr>
              <a:spAutoFit/>
            </a:bodyPr>
            <a:lstStyle/>
            <a:p>
              <a:pPr algn="ctr">
                <a:spcBef>
                  <a:spcPct val="50000"/>
                </a:spcBef>
              </a:pPr>
              <a:r>
                <a:rPr lang="th-TH" sz="2000" b="1">
                  <a:solidFill>
                    <a:schemeClr val="bg1"/>
                  </a:solidFill>
                  <a:latin typeface="Arial" charset="0"/>
                  <a:cs typeface="Angsana New" pitchFamily="18" charset="-34"/>
                </a:rPr>
                <a:t>การเสวนาอเมริกา</a:t>
              </a:r>
              <a:endParaRPr lang="fr-FR" sz="2000" b="1">
                <a:solidFill>
                  <a:schemeClr val="bg1"/>
                </a:solidFill>
                <a:latin typeface="Arial" charset="0"/>
                <a:cs typeface="Angsana New" pitchFamily="18" charset="-34"/>
              </a:endParaRPr>
            </a:p>
          </p:txBody>
        </p:sp>
      </p:grpSp>
      <p:grpSp>
        <p:nvGrpSpPr>
          <p:cNvPr id="14341" name="Group 45"/>
          <p:cNvGrpSpPr>
            <a:grpSpLocks/>
          </p:cNvGrpSpPr>
          <p:nvPr/>
        </p:nvGrpSpPr>
        <p:grpSpPr bwMode="auto">
          <a:xfrm>
            <a:off x="6081713" y="2286000"/>
            <a:ext cx="2701925" cy="1143000"/>
            <a:chOff x="3831" y="1056"/>
            <a:chExt cx="1702" cy="720"/>
          </a:xfrm>
        </p:grpSpPr>
        <p:sp>
          <p:nvSpPr>
            <p:cNvPr id="14366" name="Oval 38"/>
            <p:cNvSpPr>
              <a:spLocks noChangeArrowheads="1"/>
            </p:cNvSpPr>
            <p:nvPr/>
          </p:nvSpPr>
          <p:spPr bwMode="auto">
            <a:xfrm rot="1777829">
              <a:off x="3831" y="1056"/>
              <a:ext cx="1680" cy="720"/>
            </a:xfrm>
            <a:prstGeom prst="ellipse">
              <a:avLst/>
            </a:prstGeom>
            <a:solidFill>
              <a:schemeClr val="accent2"/>
            </a:solidFill>
            <a:ln w="9525">
              <a:solidFill>
                <a:schemeClr val="tx1"/>
              </a:solidFill>
              <a:round/>
              <a:headEnd/>
              <a:tailEnd/>
            </a:ln>
          </p:spPr>
          <p:txBody>
            <a:bodyPr wrap="none" anchor="ctr"/>
            <a:lstStyle/>
            <a:p>
              <a:endParaRPr lang="es-ES_tradnl"/>
            </a:p>
          </p:txBody>
        </p:sp>
        <p:sp>
          <p:nvSpPr>
            <p:cNvPr id="14367" name="Text Box 23"/>
            <p:cNvSpPr txBox="1">
              <a:spLocks noChangeArrowheads="1"/>
            </p:cNvSpPr>
            <p:nvPr/>
          </p:nvSpPr>
          <p:spPr bwMode="auto">
            <a:xfrm rot="2049776">
              <a:off x="3854" y="1280"/>
              <a:ext cx="1679" cy="250"/>
            </a:xfrm>
            <a:prstGeom prst="rect">
              <a:avLst/>
            </a:prstGeom>
            <a:noFill/>
            <a:ln w="9525">
              <a:noFill/>
              <a:miter lim="800000"/>
              <a:headEnd/>
              <a:tailEnd/>
            </a:ln>
          </p:spPr>
          <p:txBody>
            <a:bodyPr>
              <a:spAutoFit/>
            </a:bodyPr>
            <a:lstStyle/>
            <a:p>
              <a:pPr algn="ctr">
                <a:spcBef>
                  <a:spcPct val="50000"/>
                </a:spcBef>
              </a:pPr>
              <a:r>
                <a:rPr lang="th-TH" sz="2000" b="1">
                  <a:solidFill>
                    <a:schemeClr val="bg1"/>
                  </a:solidFill>
                  <a:latin typeface="Arial" charset="0"/>
                  <a:cs typeface="Angsana New" pitchFamily="18" charset="-34"/>
                </a:rPr>
                <a:t>การเสวนาแอฟฟริกา</a:t>
              </a:r>
              <a:endParaRPr lang="fr-FR" sz="2000" b="1">
                <a:solidFill>
                  <a:schemeClr val="bg1"/>
                </a:solidFill>
                <a:latin typeface="Arial" charset="0"/>
              </a:endParaRPr>
            </a:p>
          </p:txBody>
        </p:sp>
      </p:grpSp>
      <p:grpSp>
        <p:nvGrpSpPr>
          <p:cNvPr id="14342" name="Group 51"/>
          <p:cNvGrpSpPr>
            <a:grpSpLocks/>
          </p:cNvGrpSpPr>
          <p:nvPr/>
        </p:nvGrpSpPr>
        <p:grpSpPr bwMode="auto">
          <a:xfrm>
            <a:off x="3276600" y="5295900"/>
            <a:ext cx="2667000" cy="1143000"/>
            <a:chOff x="2064" y="2976"/>
            <a:chExt cx="1680" cy="720"/>
          </a:xfrm>
        </p:grpSpPr>
        <p:sp>
          <p:nvSpPr>
            <p:cNvPr id="14364" name="Oval 39"/>
            <p:cNvSpPr>
              <a:spLocks noChangeArrowheads="1"/>
            </p:cNvSpPr>
            <p:nvPr/>
          </p:nvSpPr>
          <p:spPr bwMode="auto">
            <a:xfrm>
              <a:off x="2064" y="2976"/>
              <a:ext cx="1680" cy="720"/>
            </a:xfrm>
            <a:prstGeom prst="ellipse">
              <a:avLst/>
            </a:prstGeom>
            <a:solidFill>
              <a:srgbClr val="339966"/>
            </a:solidFill>
            <a:ln w="9525">
              <a:solidFill>
                <a:schemeClr val="tx1"/>
              </a:solidFill>
              <a:round/>
              <a:headEnd/>
              <a:tailEnd/>
            </a:ln>
          </p:spPr>
          <p:txBody>
            <a:bodyPr wrap="none" anchor="ctr"/>
            <a:lstStyle/>
            <a:p>
              <a:endParaRPr lang="es-ES_tradnl"/>
            </a:p>
          </p:txBody>
        </p:sp>
        <p:sp>
          <p:nvSpPr>
            <p:cNvPr id="14365" name="Text Box 24"/>
            <p:cNvSpPr txBox="1">
              <a:spLocks noChangeArrowheads="1"/>
            </p:cNvSpPr>
            <p:nvPr/>
          </p:nvSpPr>
          <p:spPr bwMode="auto">
            <a:xfrm>
              <a:off x="2112" y="3216"/>
              <a:ext cx="1584" cy="250"/>
            </a:xfrm>
            <a:prstGeom prst="rect">
              <a:avLst/>
            </a:prstGeom>
            <a:noFill/>
            <a:ln w="9525">
              <a:noFill/>
              <a:miter lim="800000"/>
              <a:headEnd/>
              <a:tailEnd/>
            </a:ln>
          </p:spPr>
          <p:txBody>
            <a:bodyPr>
              <a:spAutoFit/>
            </a:bodyPr>
            <a:lstStyle/>
            <a:p>
              <a:pPr algn="ctr">
                <a:spcBef>
                  <a:spcPct val="50000"/>
                </a:spcBef>
              </a:pPr>
              <a:r>
                <a:rPr lang="th-TH" sz="2000" b="1">
                  <a:solidFill>
                    <a:schemeClr val="bg1"/>
                  </a:solidFill>
                  <a:latin typeface="Arial" charset="0"/>
                  <a:cs typeface="Angsana New" pitchFamily="18" charset="-34"/>
                </a:rPr>
                <a:t>การเสวนาเอเชีย</a:t>
              </a:r>
              <a:endParaRPr lang="fr-FR" sz="2000" b="1">
                <a:solidFill>
                  <a:schemeClr val="bg1"/>
                </a:solidFill>
                <a:latin typeface="Arial" charset="0"/>
                <a:cs typeface="Angsana New" pitchFamily="18" charset="-34"/>
              </a:endParaRPr>
            </a:p>
          </p:txBody>
        </p:sp>
      </p:grpSp>
      <p:grpSp>
        <p:nvGrpSpPr>
          <p:cNvPr id="14343" name="Group 47"/>
          <p:cNvGrpSpPr>
            <a:grpSpLocks/>
          </p:cNvGrpSpPr>
          <p:nvPr/>
        </p:nvGrpSpPr>
        <p:grpSpPr bwMode="auto">
          <a:xfrm>
            <a:off x="5232400" y="2768600"/>
            <a:ext cx="1905000" cy="838200"/>
            <a:chOff x="3456" y="1536"/>
            <a:chExt cx="1200" cy="528"/>
          </a:xfrm>
        </p:grpSpPr>
        <p:sp>
          <p:nvSpPr>
            <p:cNvPr id="14362" name="Oval 25"/>
            <p:cNvSpPr>
              <a:spLocks noChangeArrowheads="1"/>
            </p:cNvSpPr>
            <p:nvPr/>
          </p:nvSpPr>
          <p:spPr bwMode="auto">
            <a:xfrm>
              <a:off x="3456" y="1536"/>
              <a:ext cx="1200" cy="528"/>
            </a:xfrm>
            <a:prstGeom prst="ellipse">
              <a:avLst/>
            </a:prstGeom>
            <a:solidFill>
              <a:schemeClr val="accent2"/>
            </a:solidFill>
            <a:ln w="9525">
              <a:solidFill>
                <a:schemeClr val="tx1"/>
              </a:solidFill>
              <a:round/>
              <a:headEnd/>
              <a:tailEnd/>
            </a:ln>
          </p:spPr>
          <p:txBody>
            <a:bodyPr wrap="none" anchor="ctr"/>
            <a:lstStyle/>
            <a:p>
              <a:endParaRPr lang="es-ES_tradnl"/>
            </a:p>
          </p:txBody>
        </p:sp>
        <p:sp>
          <p:nvSpPr>
            <p:cNvPr id="14363" name="Text Box 26"/>
            <p:cNvSpPr txBox="1">
              <a:spLocks noChangeArrowheads="1"/>
            </p:cNvSpPr>
            <p:nvPr/>
          </p:nvSpPr>
          <p:spPr bwMode="auto">
            <a:xfrm>
              <a:off x="3528" y="1632"/>
              <a:ext cx="1056" cy="250"/>
            </a:xfrm>
            <a:prstGeom prst="rect">
              <a:avLst/>
            </a:prstGeom>
            <a:noFill/>
            <a:ln w="9525">
              <a:noFill/>
              <a:miter lim="800000"/>
              <a:headEnd/>
              <a:tailEnd/>
            </a:ln>
          </p:spPr>
          <p:txBody>
            <a:bodyPr>
              <a:spAutoFit/>
            </a:bodyPr>
            <a:lstStyle/>
            <a:p>
              <a:pPr algn="ctr">
                <a:spcBef>
                  <a:spcPct val="50000"/>
                </a:spcBef>
              </a:pPr>
              <a:r>
                <a:rPr lang="th-TH" sz="2000">
                  <a:solidFill>
                    <a:schemeClr val="bg1"/>
                  </a:solidFill>
                  <a:latin typeface="Arial" charset="0"/>
                  <a:cs typeface="Angsana New" pitchFamily="18" charset="-34"/>
                </a:rPr>
                <a:t>กรรมการแอฟฟริกา</a:t>
              </a:r>
              <a:endParaRPr lang="fr-FR" sz="2000">
                <a:solidFill>
                  <a:schemeClr val="bg1"/>
                </a:solidFill>
                <a:latin typeface="Arial" charset="0"/>
              </a:endParaRPr>
            </a:p>
          </p:txBody>
        </p:sp>
      </p:grpSp>
      <p:grpSp>
        <p:nvGrpSpPr>
          <p:cNvPr id="14344" name="Group 52"/>
          <p:cNvGrpSpPr>
            <a:grpSpLocks/>
          </p:cNvGrpSpPr>
          <p:nvPr/>
        </p:nvGrpSpPr>
        <p:grpSpPr bwMode="auto">
          <a:xfrm>
            <a:off x="3733800" y="4686300"/>
            <a:ext cx="1752600" cy="838200"/>
            <a:chOff x="2352" y="2592"/>
            <a:chExt cx="1104" cy="528"/>
          </a:xfrm>
        </p:grpSpPr>
        <p:sp>
          <p:nvSpPr>
            <p:cNvPr id="14360" name="Oval 27"/>
            <p:cNvSpPr>
              <a:spLocks noChangeArrowheads="1"/>
            </p:cNvSpPr>
            <p:nvPr/>
          </p:nvSpPr>
          <p:spPr bwMode="auto">
            <a:xfrm>
              <a:off x="2352" y="2592"/>
              <a:ext cx="1104" cy="528"/>
            </a:xfrm>
            <a:prstGeom prst="ellipse">
              <a:avLst/>
            </a:prstGeom>
            <a:solidFill>
              <a:srgbClr val="339966"/>
            </a:solidFill>
            <a:ln w="9525">
              <a:solidFill>
                <a:schemeClr val="tx1"/>
              </a:solidFill>
              <a:round/>
              <a:headEnd/>
              <a:tailEnd/>
            </a:ln>
          </p:spPr>
          <p:txBody>
            <a:bodyPr wrap="none" anchor="ctr"/>
            <a:lstStyle/>
            <a:p>
              <a:endParaRPr lang="es-ES_tradnl"/>
            </a:p>
          </p:txBody>
        </p:sp>
        <p:sp>
          <p:nvSpPr>
            <p:cNvPr id="14361" name="Text Box 28"/>
            <p:cNvSpPr txBox="1">
              <a:spLocks noChangeArrowheads="1"/>
            </p:cNvSpPr>
            <p:nvPr/>
          </p:nvSpPr>
          <p:spPr bwMode="auto">
            <a:xfrm>
              <a:off x="2476" y="2736"/>
              <a:ext cx="855" cy="250"/>
            </a:xfrm>
            <a:prstGeom prst="rect">
              <a:avLst/>
            </a:prstGeom>
            <a:noFill/>
            <a:ln w="9525">
              <a:noFill/>
              <a:miter lim="800000"/>
              <a:headEnd/>
              <a:tailEnd/>
            </a:ln>
          </p:spPr>
          <p:txBody>
            <a:bodyPr>
              <a:spAutoFit/>
            </a:bodyPr>
            <a:lstStyle/>
            <a:p>
              <a:pPr algn="ctr">
                <a:spcBef>
                  <a:spcPct val="50000"/>
                </a:spcBef>
              </a:pPr>
              <a:r>
                <a:rPr lang="th-TH" sz="2000">
                  <a:solidFill>
                    <a:schemeClr val="bg1"/>
                  </a:solidFill>
                  <a:latin typeface="Arial" charset="0"/>
                  <a:cs typeface="Angsana New" pitchFamily="18" charset="-34"/>
                </a:rPr>
                <a:t>กรรมการเอเชีย</a:t>
              </a:r>
              <a:endParaRPr lang="fr-FR" sz="2000">
                <a:solidFill>
                  <a:schemeClr val="bg1"/>
                </a:solidFill>
                <a:latin typeface="Arial" charset="0"/>
              </a:endParaRPr>
            </a:p>
          </p:txBody>
        </p:sp>
      </p:grpSp>
      <p:grpSp>
        <p:nvGrpSpPr>
          <p:cNvPr id="14345" name="Group 46"/>
          <p:cNvGrpSpPr>
            <a:grpSpLocks/>
          </p:cNvGrpSpPr>
          <p:nvPr/>
        </p:nvGrpSpPr>
        <p:grpSpPr bwMode="auto">
          <a:xfrm>
            <a:off x="1816100" y="2794000"/>
            <a:ext cx="2514600" cy="785813"/>
            <a:chOff x="1104" y="1521"/>
            <a:chExt cx="1584" cy="495"/>
          </a:xfrm>
        </p:grpSpPr>
        <p:sp>
          <p:nvSpPr>
            <p:cNvPr id="14358" name="Oval 29"/>
            <p:cNvSpPr>
              <a:spLocks noChangeArrowheads="1"/>
            </p:cNvSpPr>
            <p:nvPr/>
          </p:nvSpPr>
          <p:spPr bwMode="auto">
            <a:xfrm>
              <a:off x="1324" y="1521"/>
              <a:ext cx="1143" cy="495"/>
            </a:xfrm>
            <a:prstGeom prst="ellipse">
              <a:avLst/>
            </a:prstGeom>
            <a:solidFill>
              <a:srgbClr val="FF6600"/>
            </a:solidFill>
            <a:ln w="9525">
              <a:solidFill>
                <a:schemeClr val="tx1"/>
              </a:solidFill>
              <a:round/>
              <a:headEnd/>
              <a:tailEnd/>
            </a:ln>
          </p:spPr>
          <p:txBody>
            <a:bodyPr wrap="none" anchor="ctr"/>
            <a:lstStyle/>
            <a:p>
              <a:endParaRPr lang="es-ES_tradnl"/>
            </a:p>
          </p:txBody>
        </p:sp>
        <p:sp>
          <p:nvSpPr>
            <p:cNvPr id="14359" name="Text Box 30"/>
            <p:cNvSpPr txBox="1">
              <a:spLocks noChangeArrowheads="1"/>
            </p:cNvSpPr>
            <p:nvPr/>
          </p:nvSpPr>
          <p:spPr bwMode="auto">
            <a:xfrm>
              <a:off x="1104" y="1617"/>
              <a:ext cx="1584" cy="250"/>
            </a:xfrm>
            <a:prstGeom prst="rect">
              <a:avLst/>
            </a:prstGeom>
            <a:noFill/>
            <a:ln w="9525">
              <a:noFill/>
              <a:miter lim="800000"/>
              <a:headEnd/>
              <a:tailEnd/>
            </a:ln>
          </p:spPr>
          <p:txBody>
            <a:bodyPr>
              <a:spAutoFit/>
            </a:bodyPr>
            <a:lstStyle/>
            <a:p>
              <a:pPr algn="ctr">
                <a:spcBef>
                  <a:spcPct val="50000"/>
                </a:spcBef>
              </a:pPr>
              <a:r>
                <a:rPr lang="th-TH" sz="2000">
                  <a:solidFill>
                    <a:schemeClr val="bg1"/>
                  </a:solidFill>
                  <a:latin typeface="Arial" charset="0"/>
                  <a:cs typeface="Angsana New" pitchFamily="18" charset="-34"/>
                </a:rPr>
                <a:t>กรรมการอเมริกา</a:t>
              </a:r>
              <a:endParaRPr lang="fr-FR" sz="2000">
                <a:solidFill>
                  <a:schemeClr val="bg1"/>
                </a:solidFill>
                <a:latin typeface="Arial" charset="0"/>
                <a:cs typeface="Angsana New" pitchFamily="18" charset="-34"/>
              </a:endParaRPr>
            </a:p>
          </p:txBody>
        </p:sp>
      </p:grpSp>
      <p:grpSp>
        <p:nvGrpSpPr>
          <p:cNvPr id="14346" name="Group 53"/>
          <p:cNvGrpSpPr>
            <a:grpSpLocks/>
          </p:cNvGrpSpPr>
          <p:nvPr/>
        </p:nvGrpSpPr>
        <p:grpSpPr bwMode="auto">
          <a:xfrm>
            <a:off x="3073400" y="2768600"/>
            <a:ext cx="3111500" cy="2336800"/>
            <a:chOff x="1936" y="1384"/>
            <a:chExt cx="1960" cy="1472"/>
          </a:xfrm>
        </p:grpSpPr>
        <p:cxnSp>
          <p:nvCxnSpPr>
            <p:cNvPr id="14355" name="AutoShape 41"/>
            <p:cNvCxnSpPr>
              <a:cxnSpLocks noChangeShapeType="1"/>
              <a:stCxn id="14358" idx="4"/>
              <a:endCxn id="14360" idx="2"/>
            </p:cNvCxnSpPr>
            <p:nvPr/>
          </p:nvCxnSpPr>
          <p:spPr bwMode="auto">
            <a:xfrm rot="16200000" flipH="1">
              <a:off x="1663" y="2168"/>
              <a:ext cx="961" cy="416"/>
            </a:xfrm>
            <a:prstGeom prst="curvedConnector2">
              <a:avLst/>
            </a:prstGeom>
            <a:noFill/>
            <a:ln w="25400">
              <a:solidFill>
                <a:srgbClr val="FF0000"/>
              </a:solidFill>
              <a:round/>
              <a:headEnd type="arrow" w="med" len="med"/>
              <a:tailEnd type="arrow" w="med" len="med"/>
            </a:ln>
          </p:spPr>
        </p:cxnSp>
        <p:cxnSp>
          <p:nvCxnSpPr>
            <p:cNvPr id="14356" name="AutoShape 42"/>
            <p:cNvCxnSpPr>
              <a:cxnSpLocks noChangeShapeType="1"/>
              <a:stCxn id="14362" idx="4"/>
              <a:endCxn id="14360" idx="6"/>
            </p:cNvCxnSpPr>
            <p:nvPr/>
          </p:nvCxnSpPr>
          <p:spPr bwMode="auto">
            <a:xfrm rot="5400000">
              <a:off x="3204" y="2164"/>
              <a:ext cx="944" cy="440"/>
            </a:xfrm>
            <a:prstGeom prst="curvedConnector2">
              <a:avLst/>
            </a:prstGeom>
            <a:noFill/>
            <a:ln w="25400">
              <a:solidFill>
                <a:srgbClr val="FF0000"/>
              </a:solidFill>
              <a:round/>
              <a:headEnd type="arrow" w="med" len="med"/>
              <a:tailEnd type="arrow" w="med" len="med"/>
            </a:ln>
          </p:spPr>
        </p:cxnSp>
        <p:cxnSp>
          <p:nvCxnSpPr>
            <p:cNvPr id="14357" name="AutoShape 43"/>
            <p:cNvCxnSpPr>
              <a:cxnSpLocks noChangeShapeType="1"/>
              <a:stCxn id="14358" idx="0"/>
              <a:endCxn id="14362" idx="0"/>
            </p:cNvCxnSpPr>
            <p:nvPr/>
          </p:nvCxnSpPr>
          <p:spPr bwMode="auto">
            <a:xfrm rot="-5400000">
              <a:off x="2908" y="412"/>
              <a:ext cx="16" cy="1960"/>
            </a:xfrm>
            <a:prstGeom prst="curvedConnector3">
              <a:avLst>
                <a:gd name="adj1" fmla="val 2350000"/>
              </a:avLst>
            </a:prstGeom>
            <a:noFill/>
            <a:ln w="25400">
              <a:solidFill>
                <a:srgbClr val="FF0000"/>
              </a:solidFill>
              <a:round/>
              <a:headEnd type="triangle" w="med" len="med"/>
              <a:tailEnd type="triangle" w="med" len="med"/>
            </a:ln>
          </p:spPr>
        </p:cxnSp>
      </p:grpSp>
      <p:sp>
        <p:nvSpPr>
          <p:cNvPr id="14347" name="Oval 5"/>
          <p:cNvSpPr>
            <a:spLocks noChangeArrowheads="1"/>
          </p:cNvSpPr>
          <p:nvPr/>
        </p:nvSpPr>
        <p:spPr bwMode="auto">
          <a:xfrm>
            <a:off x="3581400" y="3162300"/>
            <a:ext cx="2209800" cy="1600200"/>
          </a:xfrm>
          <a:prstGeom prst="ellipse">
            <a:avLst/>
          </a:prstGeom>
          <a:noFill/>
          <a:ln w="254000">
            <a:solidFill>
              <a:srgbClr val="00CCFF"/>
            </a:solidFill>
            <a:round/>
            <a:headEnd/>
            <a:tailEnd/>
          </a:ln>
        </p:spPr>
        <p:txBody>
          <a:bodyPr wrap="none" anchor="ctr"/>
          <a:lstStyle/>
          <a:p>
            <a:endParaRPr lang="es-ES_tradnl"/>
          </a:p>
        </p:txBody>
      </p:sp>
      <p:sp>
        <p:nvSpPr>
          <p:cNvPr id="14348" name="WordArt 48"/>
          <p:cNvSpPr>
            <a:spLocks noChangeArrowheads="1" noChangeShapeType="1" noTextEdit="1"/>
          </p:cNvSpPr>
          <p:nvPr/>
        </p:nvSpPr>
        <p:spPr bwMode="auto">
          <a:xfrm rot="-2289044">
            <a:off x="3556000" y="3422650"/>
            <a:ext cx="895350" cy="361950"/>
          </a:xfrm>
          <a:prstGeom prst="rect">
            <a:avLst/>
          </a:prstGeom>
        </p:spPr>
        <p:txBody>
          <a:bodyPr spcFirstLastPara="1" wrap="none" fromWordArt="1">
            <a:prstTxWarp prst="textArchUp">
              <a:avLst>
                <a:gd name="adj" fmla="val 11480628"/>
              </a:avLst>
            </a:prstTxWarp>
          </a:bodyPr>
          <a:lstStyle/>
          <a:p>
            <a:pPr algn="ctr"/>
            <a:r>
              <a:rPr lang="th-TH" sz="2000" kern="10">
                <a:ln w="9525">
                  <a:solidFill>
                    <a:schemeClr val="bg1"/>
                  </a:solidFill>
                  <a:round/>
                  <a:headEnd/>
                  <a:tailEnd/>
                </a:ln>
                <a:solidFill>
                  <a:schemeClr val="bg1"/>
                </a:solidFill>
                <a:latin typeface="+mn-cs"/>
                <a:ea typeface="+mn-cs"/>
              </a:rPr>
              <a:t>คณะกรรมการ</a:t>
            </a:r>
            <a:endParaRPr lang="en-US" sz="2000" kern="10">
              <a:ln w="9525">
                <a:solidFill>
                  <a:schemeClr val="bg1"/>
                </a:solidFill>
                <a:round/>
                <a:headEnd/>
                <a:tailEnd/>
              </a:ln>
              <a:solidFill>
                <a:schemeClr val="bg1"/>
              </a:solidFill>
              <a:latin typeface="+mn-cs"/>
              <a:ea typeface="+mn-cs"/>
            </a:endParaRPr>
          </a:p>
        </p:txBody>
      </p:sp>
      <p:sp>
        <p:nvSpPr>
          <p:cNvPr id="14349" name="WordArt 49"/>
          <p:cNvSpPr>
            <a:spLocks noChangeArrowheads="1" noChangeShapeType="1" noTextEdit="1"/>
          </p:cNvSpPr>
          <p:nvPr/>
        </p:nvSpPr>
        <p:spPr bwMode="auto">
          <a:xfrm rot="2744644">
            <a:off x="4949032" y="3431381"/>
            <a:ext cx="933450" cy="344487"/>
          </a:xfrm>
          <a:prstGeom prst="rect">
            <a:avLst/>
          </a:prstGeom>
        </p:spPr>
        <p:txBody>
          <a:bodyPr spcFirstLastPara="1" wrap="none" fromWordArt="1">
            <a:prstTxWarp prst="textArchUp">
              <a:avLst>
                <a:gd name="adj" fmla="val 10800004"/>
              </a:avLst>
            </a:prstTxWarp>
          </a:bodyPr>
          <a:lstStyle/>
          <a:p>
            <a:pPr algn="ctr"/>
            <a:r>
              <a:rPr lang="th-TH" sz="2000" kern="10">
                <a:ln w="9525">
                  <a:solidFill>
                    <a:schemeClr val="bg1"/>
                  </a:solidFill>
                  <a:round/>
                  <a:headEnd/>
                  <a:tailEnd/>
                </a:ln>
                <a:solidFill>
                  <a:schemeClr val="bg1"/>
                </a:solidFill>
                <a:latin typeface="+mn-cs"/>
                <a:ea typeface="+mn-cs"/>
              </a:rPr>
              <a:t>กำหนดวาระการประชุม</a:t>
            </a:r>
            <a:endParaRPr lang="en-US" sz="2000" kern="10">
              <a:ln w="9525">
                <a:solidFill>
                  <a:schemeClr val="bg1"/>
                </a:solidFill>
                <a:round/>
                <a:headEnd/>
                <a:tailEnd/>
              </a:ln>
              <a:solidFill>
                <a:schemeClr val="bg1"/>
              </a:solidFill>
              <a:latin typeface="+mn-cs"/>
              <a:ea typeface="+mn-cs"/>
            </a:endParaRPr>
          </a:p>
        </p:txBody>
      </p:sp>
      <p:sp>
        <p:nvSpPr>
          <p:cNvPr id="14350" name="WordArt 50"/>
          <p:cNvSpPr>
            <a:spLocks noChangeArrowheads="1" noChangeShapeType="1" noTextEdit="1"/>
          </p:cNvSpPr>
          <p:nvPr/>
        </p:nvSpPr>
        <p:spPr bwMode="auto">
          <a:xfrm>
            <a:off x="4114800" y="4343400"/>
            <a:ext cx="1143000" cy="457200"/>
          </a:xfrm>
          <a:prstGeom prst="rect">
            <a:avLst/>
          </a:prstGeom>
        </p:spPr>
        <p:txBody>
          <a:bodyPr spcFirstLastPara="1" wrap="none" fromWordArt="1">
            <a:prstTxWarp prst="textArchDown">
              <a:avLst>
                <a:gd name="adj" fmla="val 136021"/>
              </a:avLst>
            </a:prstTxWarp>
          </a:bodyPr>
          <a:lstStyle/>
          <a:p>
            <a:pPr algn="ctr"/>
            <a:r>
              <a:rPr lang="th-TH" sz="1000" kern="10">
                <a:ln w="9525">
                  <a:solidFill>
                    <a:schemeClr val="bg1"/>
                  </a:solidFill>
                  <a:round/>
                  <a:headEnd/>
                  <a:tailEnd/>
                </a:ln>
                <a:solidFill>
                  <a:schemeClr val="bg1"/>
                </a:solidFill>
                <a:latin typeface="+mn-cs"/>
                <a:ea typeface="+mn-cs"/>
              </a:rPr>
              <a:t>ระดับโลก</a:t>
            </a:r>
            <a:endParaRPr lang="en-US" sz="1000" kern="10">
              <a:ln w="9525">
                <a:solidFill>
                  <a:schemeClr val="bg1"/>
                </a:solidFill>
                <a:round/>
                <a:headEnd/>
                <a:tailEnd/>
              </a:ln>
              <a:solidFill>
                <a:schemeClr val="bg1"/>
              </a:solidFill>
              <a:latin typeface="+mn-cs"/>
              <a:ea typeface="+mn-cs"/>
            </a:endParaRPr>
          </a:p>
        </p:txBody>
      </p:sp>
      <p:grpSp>
        <p:nvGrpSpPr>
          <p:cNvPr id="14351" name="Group 56"/>
          <p:cNvGrpSpPr>
            <a:grpSpLocks/>
          </p:cNvGrpSpPr>
          <p:nvPr/>
        </p:nvGrpSpPr>
        <p:grpSpPr bwMode="auto">
          <a:xfrm>
            <a:off x="3771900" y="3586163"/>
            <a:ext cx="1676400" cy="711200"/>
            <a:chOff x="2352" y="1899"/>
            <a:chExt cx="1056" cy="448"/>
          </a:xfrm>
        </p:grpSpPr>
        <p:pic>
          <p:nvPicPr>
            <p:cNvPr id="14353" name="Picture 4" descr="MCj02120370000[1]"/>
            <p:cNvPicPr>
              <a:picLocks noChangeAspect="1" noChangeArrowheads="1"/>
            </p:cNvPicPr>
            <p:nvPr/>
          </p:nvPicPr>
          <p:blipFill>
            <a:blip r:embed="rId3" cstate="print"/>
            <a:srcRect/>
            <a:stretch>
              <a:fillRect/>
            </a:stretch>
          </p:blipFill>
          <p:spPr bwMode="auto">
            <a:xfrm>
              <a:off x="2640" y="1899"/>
              <a:ext cx="480" cy="448"/>
            </a:xfrm>
            <a:prstGeom prst="rect">
              <a:avLst/>
            </a:prstGeom>
            <a:noFill/>
            <a:ln w="9525">
              <a:noFill/>
              <a:miter lim="800000"/>
              <a:headEnd/>
              <a:tailEnd/>
            </a:ln>
          </p:spPr>
        </p:pic>
        <p:sp>
          <p:nvSpPr>
            <p:cNvPr id="14354" name="Text Box 55"/>
            <p:cNvSpPr txBox="1">
              <a:spLocks noChangeArrowheads="1"/>
            </p:cNvSpPr>
            <p:nvPr/>
          </p:nvSpPr>
          <p:spPr bwMode="auto">
            <a:xfrm>
              <a:off x="2352" y="1998"/>
              <a:ext cx="1056" cy="288"/>
            </a:xfrm>
            <a:prstGeom prst="rect">
              <a:avLst/>
            </a:prstGeom>
            <a:noFill/>
            <a:ln w="9525">
              <a:noFill/>
              <a:miter lim="800000"/>
              <a:headEnd/>
              <a:tailEnd/>
            </a:ln>
          </p:spPr>
          <p:txBody>
            <a:bodyPr>
              <a:spAutoFit/>
            </a:bodyPr>
            <a:lstStyle/>
            <a:p>
              <a:pPr algn="ctr">
                <a:spcBef>
                  <a:spcPct val="50000"/>
                </a:spcBef>
              </a:pPr>
              <a:r>
                <a:rPr lang="th-TH" b="1">
                  <a:solidFill>
                    <a:schemeClr val="bg1"/>
                  </a:solidFill>
                  <a:cs typeface="Angsana New" pitchFamily="18" charset="-34"/>
                </a:rPr>
                <a:t>มาตรฐาน</a:t>
              </a:r>
              <a:endParaRPr lang="fr-FR" b="1">
                <a:solidFill>
                  <a:schemeClr val="bg1"/>
                </a:solidFill>
                <a:cs typeface="Angsana New" pitchFamily="18" charset="-34"/>
              </a:endParaRPr>
            </a:p>
          </p:txBody>
        </p:sp>
      </p:grpSp>
      <p:sp>
        <p:nvSpPr>
          <p:cNvPr id="14352" name="Slide Number Placeholder 34"/>
          <p:cNvSpPr>
            <a:spLocks noGrp="1"/>
          </p:cNvSpPr>
          <p:nvPr>
            <p:ph type="sldNum" sz="quarter" idx="10"/>
          </p:nvPr>
        </p:nvSpPr>
        <p:spPr>
          <a:noFill/>
        </p:spPr>
        <p:txBody>
          <a:bodyPr/>
          <a:lstStyle/>
          <a:p>
            <a:fld id="{1390A159-EF63-4A28-A5AA-8E7215BF9C2D}" type="slidenum">
              <a:rPr lang="en-US" smtClean="0">
                <a:ea typeface="MS PGothic" pitchFamily="34" charset="-128"/>
              </a:rPr>
              <a:pPr/>
              <a:t>12</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h-TH" sz="4200" smtClean="0">
                <a:cs typeface="Angsana New" pitchFamily="18" charset="-34"/>
              </a:rPr>
              <a:t>คณะกรรมการกำหนดวาระการประชุมจัดการเสวนา </a:t>
            </a:r>
            <a:endParaRPr lang="en-US" sz="3200" smtClean="0"/>
          </a:p>
        </p:txBody>
      </p:sp>
      <p:sp>
        <p:nvSpPr>
          <p:cNvPr id="15363" name="Rectangle 3"/>
          <p:cNvSpPr>
            <a:spLocks noGrp="1" noChangeArrowheads="1"/>
          </p:cNvSpPr>
          <p:nvPr>
            <p:ph type="body" idx="1"/>
          </p:nvPr>
        </p:nvSpPr>
        <p:spPr/>
        <p:txBody>
          <a:bodyPr/>
          <a:lstStyle/>
          <a:p>
            <a:pPr algn="ctr" eaLnBrk="1" hangingPunct="1">
              <a:buFont typeface="Wingdings" pitchFamily="2" charset="2"/>
              <a:buNone/>
            </a:pPr>
            <a:endParaRPr lang="en-US" sz="2400" smtClean="0"/>
          </a:p>
          <a:p>
            <a:pPr eaLnBrk="1" hangingPunct="1"/>
            <a:r>
              <a:rPr lang="th-TH" sz="3200" smtClean="0">
                <a:latin typeface="Angsana New" pitchFamily="18" charset="-34"/>
                <a:cs typeface="Angsana New" pitchFamily="18" charset="-34"/>
              </a:rPr>
              <a:t>ทำการตัดสินใจขั้นสุดท้ายเกี่ยวกับมาตรฐานระดับโลก </a:t>
            </a:r>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พิจารณาความช่วยเหลือจากผู้เข้าร่วมการเสวนาทั้งหมด, กลุ่มทำงานด้านเทคนิค และกลุ่มให้คำปรึกษา </a:t>
            </a:r>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ใช้คำตัดสินของเสียงส่วนใหญ่ในการสร้างกระบวนการ </a:t>
            </a:r>
            <a:endParaRPr lang="en-US" sz="3200" smtClean="0">
              <a:latin typeface="Angsana New" pitchFamily="18" charset="-34"/>
              <a:cs typeface="Angsana New" pitchFamily="18" charset="-34"/>
            </a:endParaRPr>
          </a:p>
          <a:p>
            <a:pPr algn="ctr" eaLnBrk="1" hangingPunct="1">
              <a:buFont typeface="Wingdings" pitchFamily="2" charset="2"/>
              <a:buNone/>
            </a:pPr>
            <a:endParaRPr lang="en-US" sz="3200" smtClean="0">
              <a:latin typeface="Angsana New" pitchFamily="18" charset="-34"/>
              <a:cs typeface="Angsana New" pitchFamily="18" charset="-34"/>
            </a:endParaRPr>
          </a:p>
          <a:p>
            <a:pPr eaLnBrk="1" hangingPunct="1">
              <a:buFont typeface="Wingdings" pitchFamily="2" charset="2"/>
              <a:buNone/>
            </a:pPr>
            <a:r>
              <a:rPr lang="es-ES" sz="3200" b="1" i="1" smtClean="0">
                <a:latin typeface="Angsana New" pitchFamily="18" charset="-34"/>
                <a:cs typeface="Angsana New" pitchFamily="18" charset="-34"/>
              </a:rPr>
              <a:t> </a:t>
            </a:r>
            <a:r>
              <a:rPr lang="en-US" sz="3200" b="1" smtClean="0">
                <a:latin typeface="Angsana New" pitchFamily="18" charset="-34"/>
                <a:cs typeface="Angsana New" pitchFamily="18" charset="-34"/>
              </a:rPr>
              <a:t>WWF</a:t>
            </a:r>
            <a:r>
              <a:rPr lang="en-US" sz="3200" b="1" i="1" smtClean="0">
                <a:latin typeface="Angsana New" pitchFamily="18" charset="-34"/>
                <a:cs typeface="Angsana New" pitchFamily="18" charset="-34"/>
              </a:rPr>
              <a:t> </a:t>
            </a:r>
            <a:r>
              <a:rPr lang="th-TH" sz="3200" b="1" i="1" smtClean="0">
                <a:latin typeface="Angsana New" pitchFamily="18" charset="-34"/>
                <a:cs typeface="Angsana New" pitchFamily="18" charset="-34"/>
              </a:rPr>
              <a:t>ช่วยประสานงาน แต่ไม่ได้จัดการดำเนินการ </a:t>
            </a:r>
            <a:endParaRPr lang="en-US" sz="3200" b="1" i="1" smtClean="0">
              <a:latin typeface="Angsana New" pitchFamily="18" charset="-34"/>
              <a:cs typeface="Angsana New" pitchFamily="18" charset="-34"/>
            </a:endParaRPr>
          </a:p>
        </p:txBody>
      </p:sp>
      <p:sp>
        <p:nvSpPr>
          <p:cNvPr id="15364" name="Slide Number Placeholder 3"/>
          <p:cNvSpPr>
            <a:spLocks noGrp="1"/>
          </p:cNvSpPr>
          <p:nvPr>
            <p:ph type="sldNum" sz="quarter" idx="10"/>
          </p:nvPr>
        </p:nvSpPr>
        <p:spPr>
          <a:noFill/>
        </p:spPr>
        <p:txBody>
          <a:bodyPr/>
          <a:lstStyle/>
          <a:p>
            <a:fld id="{EE610C4D-3F86-4BFE-8743-B6E370024C5D}" type="slidenum">
              <a:rPr lang="en-US" smtClean="0">
                <a:ea typeface="MS PGothic" pitchFamily="34" charset="-128"/>
              </a:rPr>
              <a:pPr/>
              <a:t>13</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h-TH" sz="3200" smtClean="0">
                <a:cs typeface="Angsana New" pitchFamily="18" charset="-34"/>
              </a:rPr>
              <a:t>การรวมกลุ่มในการจัดตั้งองค์กร </a:t>
            </a:r>
            <a:endParaRPr lang="fr-FR" sz="3200" smtClean="0"/>
          </a:p>
        </p:txBody>
      </p:sp>
      <p:sp>
        <p:nvSpPr>
          <p:cNvPr id="16387" name="Rectangle 3"/>
          <p:cNvSpPr>
            <a:spLocks noGrp="1" noChangeArrowheads="1"/>
          </p:cNvSpPr>
          <p:nvPr>
            <p:ph type="body" idx="1"/>
          </p:nvPr>
        </p:nvSpPr>
        <p:spPr>
          <a:xfrm>
            <a:off x="284163" y="1981200"/>
            <a:ext cx="8174037" cy="3932238"/>
          </a:xfrm>
        </p:spPr>
        <p:txBody>
          <a:bodyPr/>
          <a:lstStyle/>
          <a:p>
            <a:pPr eaLnBrk="1" hangingPunct="1"/>
            <a:r>
              <a:rPr lang="th-TH" sz="3200" smtClean="0">
                <a:latin typeface="Angsana New" pitchFamily="18" charset="-34"/>
                <a:cs typeface="Angsana New" pitchFamily="18" charset="-34"/>
              </a:rPr>
              <a:t>1999-2006</a:t>
            </a:r>
            <a:r>
              <a:rPr lang="en-US" sz="3200" smtClean="0">
                <a:latin typeface="Angsana New" pitchFamily="18" charset="-34"/>
                <a:cs typeface="Angsana New" pitchFamily="18" charset="-34"/>
              </a:rPr>
              <a:t>:</a:t>
            </a:r>
            <a:r>
              <a:rPr lang="th-TH" sz="3200" smtClean="0">
                <a:latin typeface="Angsana New" pitchFamily="18" charset="-34"/>
                <a:cs typeface="Angsana New" pitchFamily="18" charset="-34"/>
              </a:rPr>
              <a:t> การทำนากุ้งและกลุ่มหุ้นส่วนด้านสิ่งแวดล้อม (</a:t>
            </a:r>
            <a:r>
              <a:rPr lang="en-US" sz="3200" smtClean="0">
                <a:latin typeface="Angsana New" pitchFamily="18" charset="-34"/>
                <a:cs typeface="Angsana New" pitchFamily="18" charset="-34"/>
              </a:rPr>
              <a:t>WWF, </a:t>
            </a:r>
            <a:r>
              <a:rPr lang="th-TH" sz="3200" smtClean="0">
                <a:latin typeface="Angsana New" pitchFamily="18" charset="-34"/>
                <a:cs typeface="Angsana New" pitchFamily="18" charset="-34"/>
              </a:rPr>
              <a:t>องค์การอาหารและเกษตรแห่งสหประชาชาติ, ธนาคารโลก, องค์การข่ายงานศูนย์เพาะเลี้ยงสัตว์น้ำ และองค์การสิ่งแวดล้อมแห่งสหประชาชาติ)</a:t>
            </a:r>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กรณีศึกษา 40 กรณี โดยนักวิจัย 120 คน </a:t>
            </a:r>
            <a:endParaRPr lang="en-US" sz="3200" smtClean="0">
              <a:latin typeface="Angsana New" pitchFamily="18" charset="-34"/>
              <a:cs typeface="Angsana New" pitchFamily="18" charset="-34"/>
            </a:endParaRPr>
          </a:p>
          <a:p>
            <a:pPr eaLnBrk="1" hangingPunct="1"/>
            <a:r>
              <a:rPr lang="th-TH" sz="3200" smtClean="0">
                <a:latin typeface="Angsana New" pitchFamily="18" charset="-34"/>
                <a:cs typeface="Angsana New" pitchFamily="18" charset="-34"/>
              </a:rPr>
              <a:t>การประชุม 140 ครั้ง มีผู้เข้าร่วมรวมกว่า 8,000 คน </a:t>
            </a:r>
            <a:endParaRPr lang="fr-FR" sz="3200" smtClean="0">
              <a:latin typeface="Angsana New" pitchFamily="18" charset="-34"/>
              <a:cs typeface="Angsana New" pitchFamily="18" charset="-34"/>
            </a:endParaRPr>
          </a:p>
        </p:txBody>
      </p:sp>
      <p:sp>
        <p:nvSpPr>
          <p:cNvPr id="16388" name="Rectangle 14"/>
          <p:cNvSpPr>
            <a:spLocks noChangeArrowheads="1"/>
          </p:cNvSpPr>
          <p:nvPr/>
        </p:nvSpPr>
        <p:spPr bwMode="auto">
          <a:xfrm>
            <a:off x="0" y="5867400"/>
            <a:ext cx="9144000" cy="1066800"/>
          </a:xfrm>
          <a:prstGeom prst="rect">
            <a:avLst/>
          </a:prstGeom>
          <a:solidFill>
            <a:schemeClr val="tx2"/>
          </a:solidFill>
          <a:ln w="9525">
            <a:solidFill>
              <a:schemeClr val="tx1"/>
            </a:solidFill>
            <a:miter lim="800000"/>
            <a:headEnd/>
            <a:tailEnd/>
          </a:ln>
        </p:spPr>
        <p:txBody>
          <a:bodyPr wrap="none" anchor="ctr"/>
          <a:lstStyle/>
          <a:p>
            <a:endParaRPr lang="es-ES_tradnl"/>
          </a:p>
        </p:txBody>
      </p:sp>
      <p:sp>
        <p:nvSpPr>
          <p:cNvPr id="16389" name="Slide Number Placeholder 4"/>
          <p:cNvSpPr>
            <a:spLocks noGrp="1"/>
          </p:cNvSpPr>
          <p:nvPr>
            <p:ph type="sldNum" sz="quarter" idx="10"/>
          </p:nvPr>
        </p:nvSpPr>
        <p:spPr>
          <a:noFill/>
        </p:spPr>
        <p:txBody>
          <a:bodyPr/>
          <a:lstStyle/>
          <a:p>
            <a:fld id="{4684B8CE-E92D-4CA1-AD92-4274262A2F56}" type="slidenum">
              <a:rPr lang="en-US" smtClean="0">
                <a:ea typeface="MS PGothic" pitchFamily="34" charset="-128"/>
              </a:rPr>
              <a:pPr/>
              <a:t>14</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h-TH" sz="3200" smtClean="0">
                <a:cs typeface="Angsana New" pitchFamily="18" charset="-34"/>
              </a:rPr>
              <a:t>การรวมกลุ่มที่บ่งชี้ผลกระทบที่สำคัญ </a:t>
            </a:r>
            <a:endParaRPr lang="en-US" sz="3200" smtClean="0"/>
          </a:p>
        </p:txBody>
      </p:sp>
      <p:sp>
        <p:nvSpPr>
          <p:cNvPr id="17411" name="Rectangle 3"/>
          <p:cNvSpPr>
            <a:spLocks noGrp="1" noChangeArrowheads="1"/>
          </p:cNvSpPr>
          <p:nvPr>
            <p:ph type="body" idx="1"/>
          </p:nvPr>
        </p:nvSpPr>
        <p:spPr/>
        <p:txBody>
          <a:bodyPr/>
          <a:lstStyle/>
          <a:p>
            <a:pPr eaLnBrk="1" hangingPunct="1"/>
            <a:r>
              <a:rPr lang="th-TH" sz="2800" smtClean="0">
                <a:latin typeface="Angsana New" pitchFamily="18" charset="-34"/>
                <a:cs typeface="Angsana New" pitchFamily="18" charset="-34"/>
              </a:rPr>
              <a:t>การเปลี่ยนแปลงของระบบนิเวศทางธรรมชาติ โดยเฉพาะต้นโกงกาง </a:t>
            </a:r>
            <a:r>
              <a:rPr lang="en-US" sz="2800" smtClean="0">
                <a:latin typeface="Angsana New" pitchFamily="18" charset="-34"/>
                <a:cs typeface="Angsana New" pitchFamily="18" charset="-34"/>
              </a:rPr>
              <a:t> </a:t>
            </a:r>
          </a:p>
          <a:p>
            <a:pPr eaLnBrk="1" hangingPunct="1"/>
            <a:r>
              <a:rPr lang="th-TH" sz="2800" smtClean="0">
                <a:latin typeface="Angsana New" pitchFamily="18" charset="-34"/>
                <a:cs typeface="Angsana New" pitchFamily="18" charset="-34"/>
              </a:rPr>
              <a:t>น้ำเค็มไหลซึมเข้าไปยังแหล่งน้ำใต้ดินและพื้นที่ไร่นา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การลดจำนวนลงของปลาที่อาศัยอยู่บริเวณผิวน้ำที่เป็นอาหารของกุ้ง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มลภาวะของน้ำบริเวณชายฝั่งเนื่องจากการปล่อยของเสียจากบ่อกุ้ง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ประเด็นความหลากหลายทางชีวภาพอันเกิดจากการเก็บตัวอ่อนและเมล็ดพันธุ์ในธรรมชาติ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การระบาดของเชื้อโรค </a:t>
            </a:r>
            <a:r>
              <a:rPr lang="en-US" sz="2800" smtClean="0">
                <a:latin typeface="Angsana New" pitchFamily="18" charset="-34"/>
                <a:cs typeface="Angsana New" pitchFamily="18" charset="-34"/>
              </a:rPr>
              <a:t> </a:t>
            </a:r>
          </a:p>
          <a:p>
            <a:pPr eaLnBrk="1" hangingPunct="1"/>
            <a:r>
              <a:rPr lang="th-TH" sz="2800" smtClean="0">
                <a:latin typeface="Angsana New" pitchFamily="18" charset="-34"/>
                <a:cs typeface="Angsana New" pitchFamily="18" charset="-34"/>
              </a:rPr>
              <a:t>ความขัดแย้งทางสังคม</a:t>
            </a:r>
            <a:r>
              <a:rPr lang="th-TH" sz="2400" smtClean="0">
                <a:cs typeface="Angsana New" pitchFamily="18" charset="-34"/>
              </a:rPr>
              <a:t> </a:t>
            </a:r>
            <a:r>
              <a:rPr lang="en-US" sz="2400" smtClean="0"/>
              <a:t> </a:t>
            </a:r>
          </a:p>
          <a:p>
            <a:pPr eaLnBrk="1" hangingPunct="1"/>
            <a:endParaRPr lang="en-US" smtClean="0"/>
          </a:p>
        </p:txBody>
      </p:sp>
      <p:sp>
        <p:nvSpPr>
          <p:cNvPr id="17412" name="Slide Number Placeholder 3"/>
          <p:cNvSpPr>
            <a:spLocks noGrp="1"/>
          </p:cNvSpPr>
          <p:nvPr>
            <p:ph type="sldNum" sz="quarter" idx="10"/>
          </p:nvPr>
        </p:nvSpPr>
        <p:spPr>
          <a:noFill/>
        </p:spPr>
        <p:txBody>
          <a:bodyPr/>
          <a:lstStyle/>
          <a:p>
            <a:fld id="{6CE79D30-6190-4748-B1C4-794D1F3A530D}" type="slidenum">
              <a:rPr lang="en-US" smtClean="0">
                <a:ea typeface="MS PGothic" pitchFamily="34" charset="-128"/>
              </a:rPr>
              <a:pPr/>
              <a:t>15</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h-TH" sz="3200" smtClean="0">
                <a:cs typeface="Angsana New" pitchFamily="18" charset="-34"/>
              </a:rPr>
              <a:t>การรวมกลุ่มที่บ่งชี้หลักการ</a:t>
            </a:r>
            <a:endParaRPr lang="fr-FR" sz="3200" smtClean="0">
              <a:cs typeface="Angsana New" pitchFamily="18" charset="-34"/>
            </a:endParaRPr>
          </a:p>
        </p:txBody>
      </p:sp>
      <p:sp>
        <p:nvSpPr>
          <p:cNvPr id="18435" name="Rectangle 3"/>
          <p:cNvSpPr>
            <a:spLocks noGrp="1" noChangeArrowheads="1"/>
          </p:cNvSpPr>
          <p:nvPr>
            <p:ph type="body" idx="1"/>
          </p:nvPr>
        </p:nvSpPr>
        <p:spPr/>
        <p:txBody>
          <a:bodyPr/>
          <a:lstStyle/>
          <a:p>
            <a:pPr eaLnBrk="1" hangingPunct="1"/>
            <a:r>
              <a:rPr lang="th-TH" sz="2800" smtClean="0">
                <a:latin typeface="Angsana New" pitchFamily="18" charset="-34"/>
                <a:cs typeface="Angsana New" pitchFamily="18" charset="-34"/>
              </a:rPr>
              <a:t>หลักการที่ 1</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การนั่งประชุมเกี่ยวกับฟาร์ม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2</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การออกแบบและการสร้าง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3</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การใช้น้ำ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4</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การเก็บรักษาไข่และระยะหลังจากเป็นตัวอ่อน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5</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การจัดการเกี่ยวกับการให้อาหาร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6</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การจัดการเกี่ยวกับสุขภาพ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7</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ความปลอดภัยเกี่ยวกับอาหาร </a:t>
            </a:r>
            <a:endParaRPr lang="en-US" sz="2800" smtClean="0">
              <a:latin typeface="Angsana New" pitchFamily="18" charset="-34"/>
              <a:cs typeface="Angsana New" pitchFamily="18" charset="-34"/>
            </a:endParaRPr>
          </a:p>
          <a:p>
            <a:pPr eaLnBrk="1" hangingPunct="1"/>
            <a:r>
              <a:rPr lang="th-TH" sz="2800" smtClean="0">
                <a:latin typeface="Angsana New" pitchFamily="18" charset="-34"/>
                <a:cs typeface="Angsana New" pitchFamily="18" charset="-34"/>
              </a:rPr>
              <a:t>หลักการที่ 8</a:t>
            </a:r>
            <a:r>
              <a:rPr lang="en-US" sz="2800" smtClean="0">
                <a:latin typeface="Angsana New" pitchFamily="18" charset="-34"/>
                <a:cs typeface="Angsana New" pitchFamily="18" charset="-34"/>
              </a:rPr>
              <a:t>:</a:t>
            </a:r>
            <a:r>
              <a:rPr lang="th-TH" sz="2800" smtClean="0">
                <a:latin typeface="Angsana New" pitchFamily="18" charset="-34"/>
                <a:cs typeface="Angsana New" pitchFamily="18" charset="-34"/>
              </a:rPr>
              <a:t> ความรับผิดชอบทางสังคม</a:t>
            </a:r>
            <a:r>
              <a:rPr lang="th-TH" sz="2400" smtClean="0">
                <a:cs typeface="Angsana New" pitchFamily="18" charset="-34"/>
              </a:rPr>
              <a:t> </a:t>
            </a:r>
            <a:endParaRPr lang="en-US" smtClean="0"/>
          </a:p>
        </p:txBody>
      </p:sp>
      <p:sp>
        <p:nvSpPr>
          <p:cNvPr id="18436" name="Slide Number Placeholder 3"/>
          <p:cNvSpPr>
            <a:spLocks noGrp="1"/>
          </p:cNvSpPr>
          <p:nvPr>
            <p:ph type="sldNum" sz="quarter" idx="10"/>
          </p:nvPr>
        </p:nvSpPr>
        <p:spPr>
          <a:noFill/>
        </p:spPr>
        <p:txBody>
          <a:bodyPr/>
          <a:lstStyle/>
          <a:p>
            <a:fld id="{8B507F71-B0F9-4B36-A26A-90E68091D7D5}" type="slidenum">
              <a:rPr lang="en-US" smtClean="0">
                <a:ea typeface="MS PGothic" pitchFamily="34" charset="-128"/>
              </a:rPr>
              <a:pPr/>
              <a:t>16</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nvSpPr>
        <p:spPr bwMode="auto">
          <a:xfrm>
            <a:off x="8353425" y="6677025"/>
            <a:ext cx="914400" cy="333375"/>
          </a:xfrm>
          <a:prstGeom prst="rect">
            <a:avLst/>
          </a:prstGeom>
          <a:noFill/>
          <a:ln w="9525">
            <a:noFill/>
            <a:miter lim="800000"/>
            <a:headEnd/>
            <a:tailEnd/>
          </a:ln>
        </p:spPr>
        <p:txBody>
          <a:bodyPr/>
          <a:lstStyle/>
          <a:p>
            <a:pPr algn="r"/>
            <a:fld id="{59E3CA75-13EA-4BE1-AD89-BBFE8DBA201C}" type="slidenum">
              <a:rPr lang="en-US" sz="800">
                <a:latin typeface="Arial" charset="0"/>
              </a:rPr>
              <a:pPr algn="r"/>
              <a:t>17</a:t>
            </a:fld>
            <a:endParaRPr lang="en-US" sz="800">
              <a:latin typeface="Arial" charset="0"/>
            </a:endParaRPr>
          </a:p>
        </p:txBody>
      </p:sp>
      <p:sp>
        <p:nvSpPr>
          <p:cNvPr id="19459" name="Slide Number Placeholder 3"/>
          <p:cNvSpPr txBox="1">
            <a:spLocks noGrp="1"/>
          </p:cNvSpPr>
          <p:nvPr/>
        </p:nvSpPr>
        <p:spPr bwMode="auto">
          <a:xfrm>
            <a:off x="8353425" y="6677025"/>
            <a:ext cx="914400" cy="333375"/>
          </a:xfrm>
          <a:prstGeom prst="rect">
            <a:avLst/>
          </a:prstGeom>
          <a:noFill/>
          <a:ln w="9525">
            <a:noFill/>
            <a:miter lim="800000"/>
            <a:headEnd/>
            <a:tailEnd/>
          </a:ln>
        </p:spPr>
        <p:txBody>
          <a:bodyPr/>
          <a:lstStyle/>
          <a:p>
            <a:pPr algn="r"/>
            <a:fld id="{1314AE30-2FF7-4A27-A12C-E65F102B93AC}" type="slidenum">
              <a:rPr lang="en-US" sz="800">
                <a:latin typeface="Arial" charset="0"/>
              </a:rPr>
              <a:pPr algn="r"/>
              <a:t>17</a:t>
            </a:fld>
            <a:endParaRPr lang="en-US" sz="800">
              <a:latin typeface="Arial" charset="0"/>
            </a:endParaRPr>
          </a:p>
        </p:txBody>
      </p:sp>
      <p:sp>
        <p:nvSpPr>
          <p:cNvPr id="19460" name="Rectangle 5"/>
          <p:cNvSpPr>
            <a:spLocks noChangeArrowheads="1"/>
          </p:cNvSpPr>
          <p:nvPr/>
        </p:nvSpPr>
        <p:spPr bwMode="auto">
          <a:xfrm>
            <a:off x="1109663" y="98425"/>
            <a:ext cx="8186737" cy="815975"/>
          </a:xfrm>
          <a:prstGeom prst="rect">
            <a:avLst/>
          </a:prstGeom>
          <a:noFill/>
          <a:ln w="9525">
            <a:noFill/>
            <a:miter lim="800000"/>
            <a:headEnd/>
            <a:tailEnd/>
          </a:ln>
        </p:spPr>
        <p:txBody>
          <a:bodyPr anchor="ctr"/>
          <a:lstStyle/>
          <a:p>
            <a:pPr>
              <a:lnSpc>
                <a:spcPct val="90000"/>
              </a:lnSpc>
            </a:pPr>
            <a:r>
              <a:rPr lang="th-TH" sz="3200" b="1">
                <a:solidFill>
                  <a:schemeClr val="bg1"/>
                </a:solidFill>
                <a:latin typeface="Arial" charset="0"/>
                <a:cs typeface="Angsana New" pitchFamily="18" charset="-34"/>
              </a:rPr>
              <a:t>ก้าวต่อไป </a:t>
            </a:r>
            <a:endParaRPr lang="en-US" sz="3200" b="1">
              <a:solidFill>
                <a:schemeClr val="bg1"/>
              </a:solidFill>
              <a:latin typeface="Arial" charset="0"/>
            </a:endParaRPr>
          </a:p>
        </p:txBody>
      </p:sp>
      <p:sp>
        <p:nvSpPr>
          <p:cNvPr id="19461" name="Rectangle 6"/>
          <p:cNvSpPr>
            <a:spLocks noChangeArrowheads="1"/>
          </p:cNvSpPr>
          <p:nvPr/>
        </p:nvSpPr>
        <p:spPr bwMode="auto">
          <a:xfrm>
            <a:off x="436563" y="1676400"/>
            <a:ext cx="8532812" cy="4953000"/>
          </a:xfrm>
          <a:prstGeom prst="rect">
            <a:avLst/>
          </a:prstGeom>
          <a:noFill/>
          <a:ln w="9525">
            <a:noFill/>
            <a:miter lim="800000"/>
            <a:headEnd/>
            <a:tailEnd/>
          </a:ln>
        </p:spPr>
        <p:txBody>
          <a:bodyPr/>
          <a:lstStyle/>
          <a:p>
            <a:pPr marL="225425" indent="-225425">
              <a:spcBef>
                <a:spcPts val="1200"/>
              </a:spcBef>
              <a:spcAft>
                <a:spcPts val="1200"/>
              </a:spcAft>
              <a:buClr>
                <a:srgbClr val="5EB6E4"/>
              </a:buClr>
              <a:buFont typeface="Wingdings" pitchFamily="2" charset="2"/>
              <a:buChar char="§"/>
            </a:pPr>
            <a:r>
              <a:rPr lang="th-TH" sz="3200">
                <a:solidFill>
                  <a:schemeClr val="bg1"/>
                </a:solidFill>
                <a:latin typeface="Angsana New" pitchFamily="18" charset="-34"/>
                <a:cs typeface="Angsana New" pitchFamily="18" charset="-34"/>
              </a:rPr>
              <a:t>สร้างหลักเกณฑ์, ตัวชี้วัด และมาตรฐาน </a:t>
            </a:r>
            <a:endParaRPr lang="en-US" sz="3200">
              <a:solidFill>
                <a:schemeClr val="bg1"/>
              </a:solidFill>
              <a:latin typeface="Angsana New" pitchFamily="18" charset="-34"/>
              <a:cs typeface="Angsana New" pitchFamily="18" charset="-34"/>
            </a:endParaRPr>
          </a:p>
          <a:p>
            <a:pPr marL="225425" indent="-225425">
              <a:spcBef>
                <a:spcPts val="1200"/>
              </a:spcBef>
              <a:spcAft>
                <a:spcPts val="1200"/>
              </a:spcAft>
              <a:buClr>
                <a:srgbClr val="5EB6E4"/>
              </a:buClr>
              <a:buFont typeface="Wingdings" pitchFamily="2" charset="2"/>
              <a:buChar char="§"/>
            </a:pPr>
            <a:r>
              <a:rPr lang="th-TH" sz="3200">
                <a:solidFill>
                  <a:schemeClr val="bg1"/>
                </a:solidFill>
                <a:latin typeface="Angsana New" pitchFamily="18" charset="-34"/>
                <a:cs typeface="Angsana New" pitchFamily="18" charset="-34"/>
              </a:rPr>
              <a:t>นำเสนอมาตรฐานเพื่อรับฟังความคิดเห็นจากสาธารณะเป็นเวลา 60 วัน รวมสองช่วง </a:t>
            </a:r>
            <a:endParaRPr lang="en-US" sz="3200">
              <a:solidFill>
                <a:schemeClr val="bg1"/>
              </a:solidFill>
              <a:latin typeface="Angsana New" pitchFamily="18" charset="-34"/>
              <a:cs typeface="Angsana New" pitchFamily="18" charset="-34"/>
            </a:endParaRPr>
          </a:p>
          <a:p>
            <a:pPr marL="225425" indent="-225425">
              <a:spcBef>
                <a:spcPts val="1200"/>
              </a:spcBef>
              <a:spcAft>
                <a:spcPts val="1200"/>
              </a:spcAft>
              <a:buClr>
                <a:srgbClr val="5EB6E4"/>
              </a:buClr>
              <a:buFont typeface="Wingdings" pitchFamily="2" charset="2"/>
              <a:buChar char="§"/>
            </a:pPr>
            <a:r>
              <a:rPr lang="th-TH" sz="3200">
                <a:solidFill>
                  <a:schemeClr val="bg1"/>
                </a:solidFill>
                <a:latin typeface="Angsana New" pitchFamily="18" charset="-34"/>
                <a:cs typeface="Angsana New" pitchFamily="18" charset="-34"/>
              </a:rPr>
              <a:t>ส่งมอบมาตรฐานแก่องค์กรอิสระที่มีมาตรฐาน 		</a:t>
            </a:r>
            <a:endParaRPr lang="en-US" sz="3200">
              <a:solidFill>
                <a:schemeClr val="bg1"/>
              </a:solidFill>
              <a:latin typeface="Angsana New" pitchFamily="18" charset="-34"/>
              <a:cs typeface="Angsana New" pitchFamily="18" charset="-34"/>
            </a:endParaRPr>
          </a:p>
        </p:txBody>
      </p:sp>
      <p:sp>
        <p:nvSpPr>
          <p:cNvPr id="19462" name="Slide Number Placeholder 5"/>
          <p:cNvSpPr>
            <a:spLocks noGrp="1"/>
          </p:cNvSpPr>
          <p:nvPr>
            <p:ph type="sldNum" sz="quarter" idx="10"/>
          </p:nvPr>
        </p:nvSpPr>
        <p:spPr>
          <a:noFill/>
        </p:spPr>
        <p:txBody>
          <a:bodyPr/>
          <a:lstStyle/>
          <a:p>
            <a:fld id="{E555CAF3-BD3C-4BF6-BE5D-7710C109BF56}" type="slidenum">
              <a:rPr lang="en-US" smtClean="0">
                <a:ea typeface="MS PGothic" pitchFamily="34" charset="-128"/>
              </a:rPr>
              <a:pPr/>
              <a:t>17</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idx="4294967295"/>
          </p:nvPr>
        </p:nvSpPr>
        <p:spPr/>
        <p:txBody>
          <a:bodyPr/>
          <a:lstStyle/>
          <a:p>
            <a:pPr eaLnBrk="1" hangingPunct="1"/>
            <a:r>
              <a:rPr lang="th-TH" sz="3200" smtClean="0">
                <a:cs typeface="Angsana New" pitchFamily="18" charset="-34"/>
              </a:rPr>
              <a:t>การเสวนาดำเนินการอย่างโปร่งใส คุณจึงเข้าร่วมได้อย่างวางใจ </a:t>
            </a:r>
            <a:endParaRPr lang="en-US" sz="3200" smtClean="0"/>
          </a:p>
        </p:txBody>
      </p:sp>
      <p:sp>
        <p:nvSpPr>
          <p:cNvPr id="20483" name="Content Placeholder 7"/>
          <p:cNvSpPr>
            <a:spLocks noGrp="1"/>
          </p:cNvSpPr>
          <p:nvPr>
            <p:ph idx="4294967295"/>
          </p:nvPr>
        </p:nvSpPr>
        <p:spPr>
          <a:xfrm>
            <a:off x="284163" y="1981200"/>
            <a:ext cx="8532812" cy="4632325"/>
          </a:xfrm>
        </p:spPr>
        <p:txBody>
          <a:bodyPr/>
          <a:lstStyle/>
          <a:p>
            <a:pPr marL="342900" indent="-342900" eaLnBrk="1" hangingPunct="1"/>
            <a:r>
              <a:rPr lang="th-TH" sz="3200" smtClean="0">
                <a:latin typeface="Angsana New" pitchFamily="18" charset="-34"/>
                <a:cs typeface="Angsana New" pitchFamily="18" charset="-34"/>
              </a:rPr>
              <a:t>เอกสารประกอบการประชุมทุกชิ้นมีเผยแพร่ในเว็บไซต์ </a:t>
            </a:r>
            <a:r>
              <a:rPr lang="es-ES" sz="3200" smtClean="0">
                <a:latin typeface="Angsana New" pitchFamily="18" charset="-34"/>
                <a:cs typeface="Angsana New" pitchFamily="18" charset="-34"/>
              </a:rPr>
              <a:t/>
            </a:r>
            <a:br>
              <a:rPr lang="es-ES" sz="3200" smtClean="0">
                <a:latin typeface="Angsana New" pitchFamily="18" charset="-34"/>
                <a:cs typeface="Angsana New" pitchFamily="18" charset="-34"/>
              </a:rPr>
            </a:br>
            <a:endParaRPr lang="es-ES" sz="3200" smtClean="0">
              <a:latin typeface="Angsana New" pitchFamily="18" charset="-34"/>
              <a:cs typeface="Angsana New" pitchFamily="18" charset="-34"/>
            </a:endParaRPr>
          </a:p>
          <a:p>
            <a:pPr marL="342900" indent="-342900" eaLnBrk="1" hangingPunct="1"/>
            <a:r>
              <a:rPr lang="th-TH" sz="3200" smtClean="0">
                <a:latin typeface="Angsana New" pitchFamily="18" charset="-34"/>
                <a:cs typeface="Angsana New" pitchFamily="18" charset="-34"/>
              </a:rPr>
              <a:t>ส่งคำเชิญไปยังผู้ถือผลประโยชน์ร่วมที่สำคัญ </a:t>
            </a:r>
            <a:r>
              <a:rPr lang="es-ES" sz="3200" smtClean="0">
                <a:latin typeface="Angsana New" pitchFamily="18" charset="-34"/>
                <a:cs typeface="Angsana New" pitchFamily="18" charset="-34"/>
              </a:rPr>
              <a:t/>
            </a:r>
            <a:br>
              <a:rPr lang="es-ES" sz="3200" smtClean="0">
                <a:latin typeface="Angsana New" pitchFamily="18" charset="-34"/>
                <a:cs typeface="Angsana New" pitchFamily="18" charset="-34"/>
              </a:rPr>
            </a:br>
            <a:endParaRPr lang="es-ES" sz="3200" smtClean="0">
              <a:latin typeface="Angsana New" pitchFamily="18" charset="-34"/>
              <a:cs typeface="Angsana New" pitchFamily="18" charset="-34"/>
            </a:endParaRPr>
          </a:p>
          <a:p>
            <a:pPr marL="342900" indent="-342900" eaLnBrk="1" hangingPunct="1"/>
            <a:r>
              <a:rPr lang="th-TH" sz="3200" smtClean="0">
                <a:latin typeface="Angsana New" pitchFamily="18" charset="-34"/>
                <a:cs typeface="Angsana New" pitchFamily="18" charset="-34"/>
              </a:rPr>
              <a:t>มีการประกาศการประชุมต่อสาธารณะ</a:t>
            </a:r>
            <a:r>
              <a:rPr lang="th-TH" sz="3200" smtClean="0">
                <a:cs typeface="Angsana New" pitchFamily="18" charset="-34"/>
              </a:rPr>
              <a:t> </a:t>
            </a:r>
            <a:endParaRPr lang="es-ES" sz="2800" smtClean="0"/>
          </a:p>
        </p:txBody>
      </p:sp>
      <p:sp>
        <p:nvSpPr>
          <p:cNvPr id="20484" name="Slide Number Placeholder 3"/>
          <p:cNvSpPr>
            <a:spLocks noGrp="1"/>
          </p:cNvSpPr>
          <p:nvPr>
            <p:ph type="sldNum" sz="quarter" idx="10"/>
          </p:nvPr>
        </p:nvSpPr>
        <p:spPr>
          <a:noFill/>
        </p:spPr>
        <p:txBody>
          <a:bodyPr/>
          <a:lstStyle/>
          <a:p>
            <a:fld id="{3D632A94-1D55-4222-B63F-F1771DA5417E}" type="slidenum">
              <a:rPr lang="en-US" smtClean="0">
                <a:ea typeface="MS PGothic" pitchFamily="34" charset="-128"/>
              </a:rPr>
              <a:pPr/>
              <a:t>18</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EDA30F0D-11F5-4544-91EC-2151F1099666}" type="slidenum">
              <a:rPr lang="en-US" sz="800">
                <a:latin typeface="Arial" charset="0"/>
              </a:rPr>
              <a:pPr algn="r" eaLnBrk="0" hangingPunct="0"/>
              <a:t>19</a:t>
            </a:fld>
            <a:endParaRPr lang="en-US" sz="800">
              <a:latin typeface="Arial" charset="0"/>
            </a:endParaRPr>
          </a:p>
        </p:txBody>
      </p:sp>
      <p:sp>
        <p:nvSpPr>
          <p:cNvPr id="21507"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36822459-B487-4A80-9E5D-BDAEE27ACACD}" type="slidenum">
              <a:rPr lang="en-US" sz="800">
                <a:latin typeface="Arial" charset="0"/>
              </a:rPr>
              <a:pPr algn="r" eaLnBrk="0" hangingPunct="0"/>
              <a:t>19</a:t>
            </a:fld>
            <a:endParaRPr lang="en-US" sz="800">
              <a:latin typeface="Arial" charset="0"/>
            </a:endParaRPr>
          </a:p>
        </p:txBody>
      </p:sp>
      <p:sp>
        <p:nvSpPr>
          <p:cNvPr id="21508" name="Rectangle 5"/>
          <p:cNvSpPr>
            <a:spLocks noGrp="1" noChangeArrowheads="1"/>
          </p:cNvSpPr>
          <p:nvPr>
            <p:ph type="title" idx="4294967295"/>
          </p:nvPr>
        </p:nvSpPr>
        <p:spPr/>
        <p:txBody>
          <a:bodyPr/>
          <a:lstStyle/>
          <a:p>
            <a:pPr algn="ctr" eaLnBrk="1" hangingPunct="1"/>
            <a:r>
              <a:rPr lang="th-TH" sz="4000" smtClean="0">
                <a:cs typeface="Angsana New" pitchFamily="18" charset="-34"/>
              </a:rPr>
              <a:t>เข้ามามีส่วนร่วมได้ที่</a:t>
            </a:r>
            <a:endParaRPr lang="en-US" sz="4000" smtClean="0">
              <a:cs typeface="Angsana New" pitchFamily="18" charset="-34"/>
            </a:endParaRPr>
          </a:p>
        </p:txBody>
      </p:sp>
      <p:sp>
        <p:nvSpPr>
          <p:cNvPr id="21509" name="Rectangle 6"/>
          <p:cNvSpPr>
            <a:spLocks noGrp="1" noChangeArrowheads="1"/>
          </p:cNvSpPr>
          <p:nvPr>
            <p:ph type="body" idx="4294967295"/>
          </p:nvPr>
        </p:nvSpPr>
        <p:spPr>
          <a:xfrm>
            <a:off x="304800" y="1447800"/>
            <a:ext cx="8532813" cy="5181600"/>
          </a:xfrm>
        </p:spPr>
        <p:txBody>
          <a:bodyPr/>
          <a:lstStyle/>
          <a:p>
            <a:pPr eaLnBrk="1" hangingPunct="1">
              <a:lnSpc>
                <a:spcPct val="100000"/>
              </a:lnSpc>
              <a:spcBef>
                <a:spcPts val="1200"/>
              </a:spcBef>
              <a:spcAft>
                <a:spcPts val="1200"/>
              </a:spcAft>
              <a:buFont typeface="Wingdings" pitchFamily="2" charset="2"/>
              <a:buNone/>
            </a:pPr>
            <a:endParaRPr lang="en-US" sz="2800" smtClean="0"/>
          </a:p>
          <a:p>
            <a:pPr algn="ctr" eaLnBrk="1" hangingPunct="1">
              <a:lnSpc>
                <a:spcPct val="100000"/>
              </a:lnSpc>
              <a:spcBef>
                <a:spcPts val="1200"/>
              </a:spcBef>
              <a:spcAft>
                <a:spcPts val="1200"/>
              </a:spcAft>
              <a:buFont typeface="Wingdings" pitchFamily="2" charset="2"/>
              <a:buNone/>
            </a:pPr>
            <a:r>
              <a:rPr lang="en-US" sz="3600" smtClean="0"/>
              <a:t/>
            </a:r>
            <a:br>
              <a:rPr lang="en-US" sz="3600" smtClean="0"/>
            </a:br>
            <a:r>
              <a:rPr lang="en-US" sz="3600" smtClean="0"/>
              <a:t>worldwildlife.org/shrimpdialogue</a:t>
            </a:r>
          </a:p>
          <a:p>
            <a:pPr algn="ctr" eaLnBrk="1" hangingPunct="1">
              <a:lnSpc>
                <a:spcPct val="100000"/>
              </a:lnSpc>
              <a:spcBef>
                <a:spcPts val="1200"/>
              </a:spcBef>
              <a:spcAft>
                <a:spcPts val="1200"/>
              </a:spcAft>
              <a:buFont typeface="Wingdings" pitchFamily="2" charset="2"/>
              <a:buNone/>
            </a:pPr>
            <a:r>
              <a:rPr lang="en-US" sz="3600" smtClean="0"/>
              <a:t>ebernard@wwf.fr</a:t>
            </a:r>
          </a:p>
          <a:p>
            <a:pPr algn="ctr" eaLnBrk="1" hangingPunct="1">
              <a:lnSpc>
                <a:spcPct val="100000"/>
              </a:lnSpc>
              <a:spcBef>
                <a:spcPts val="1200"/>
              </a:spcBef>
              <a:spcAft>
                <a:spcPts val="1200"/>
              </a:spcAft>
              <a:buFont typeface="Wingdings" pitchFamily="2" charset="2"/>
              <a:buNone/>
            </a:pPr>
            <a:endParaRPr lang="en-US" sz="3600" smtClean="0"/>
          </a:p>
          <a:p>
            <a:pPr algn="ctr" eaLnBrk="1" hangingPunct="1">
              <a:lnSpc>
                <a:spcPct val="100000"/>
              </a:lnSpc>
              <a:spcBef>
                <a:spcPts val="1200"/>
              </a:spcBef>
              <a:spcAft>
                <a:spcPts val="1200"/>
              </a:spcAft>
              <a:buFont typeface="Wingdings" pitchFamily="2" charset="2"/>
              <a:buNone/>
            </a:pPr>
            <a:endParaRPr lang="en-US" sz="2800" smtClean="0"/>
          </a:p>
          <a:p>
            <a:pPr eaLnBrk="1" hangingPunct="1">
              <a:lnSpc>
                <a:spcPct val="100000"/>
              </a:lnSpc>
              <a:spcBef>
                <a:spcPts val="1200"/>
              </a:spcBef>
              <a:spcAft>
                <a:spcPts val="1200"/>
              </a:spcAft>
              <a:buFont typeface="Wingdings" pitchFamily="2" charset="2"/>
              <a:buNone/>
            </a:pPr>
            <a:endParaRPr lang="en-US" sz="2800" smtClean="0"/>
          </a:p>
        </p:txBody>
      </p:sp>
      <p:sp>
        <p:nvSpPr>
          <p:cNvPr id="21510" name="Slide Number Placeholder 5"/>
          <p:cNvSpPr>
            <a:spLocks noGrp="1"/>
          </p:cNvSpPr>
          <p:nvPr>
            <p:ph type="sldNum" sz="quarter" idx="10"/>
          </p:nvPr>
        </p:nvSpPr>
        <p:spPr>
          <a:noFill/>
        </p:spPr>
        <p:txBody>
          <a:bodyPr/>
          <a:lstStyle/>
          <a:p>
            <a:fld id="{046A420B-22B8-4EB3-9158-6749BD8D1917}" type="slidenum">
              <a:rPr lang="en-US" smtClean="0">
                <a:ea typeface="MS PGothic" pitchFamily="34" charset="-128"/>
              </a:rPr>
              <a:pPr/>
              <a:t>19</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h-TH" sz="2800" smtClean="0">
                <a:cs typeface="Angsana New" pitchFamily="18" charset="-34"/>
              </a:rPr>
              <a:t>ปัญหา</a:t>
            </a:r>
            <a:r>
              <a:rPr lang="en-US" sz="2800" smtClean="0">
                <a:cs typeface="Angsana New" pitchFamily="18" charset="-34"/>
              </a:rPr>
              <a:t>:</a:t>
            </a:r>
            <a:r>
              <a:rPr lang="th-TH" sz="2800" smtClean="0">
                <a:cs typeface="Angsana New" pitchFamily="18" charset="-34"/>
              </a:rPr>
              <a:t> ผลผลิตของกุ้งในนามีเพิ่มมากขึ้น </a:t>
            </a:r>
            <a:endParaRPr lang="en-US" sz="3200" smtClean="0"/>
          </a:p>
        </p:txBody>
      </p:sp>
      <p:sp>
        <p:nvSpPr>
          <p:cNvPr id="5123" name="Rectangle 5"/>
          <p:cNvSpPr>
            <a:spLocks noChangeArrowheads="1"/>
          </p:cNvSpPr>
          <p:nvPr/>
        </p:nvSpPr>
        <p:spPr bwMode="auto">
          <a:xfrm>
            <a:off x="0" y="5867400"/>
            <a:ext cx="9144000" cy="1066800"/>
          </a:xfrm>
          <a:prstGeom prst="rect">
            <a:avLst/>
          </a:prstGeom>
          <a:solidFill>
            <a:schemeClr val="tx2"/>
          </a:solidFill>
          <a:ln w="9525">
            <a:solidFill>
              <a:schemeClr val="tx1"/>
            </a:solidFill>
            <a:miter lim="800000"/>
            <a:headEnd/>
            <a:tailEnd/>
          </a:ln>
        </p:spPr>
        <p:txBody>
          <a:bodyPr wrap="none" anchor="ctr"/>
          <a:lstStyle/>
          <a:p>
            <a:endParaRPr lang="es-ES_tradnl"/>
          </a:p>
        </p:txBody>
      </p:sp>
      <p:pic>
        <p:nvPicPr>
          <p:cNvPr id="5124" name="Picture 40" descr="shrimp.png"/>
          <p:cNvPicPr>
            <a:picLocks noChangeAspect="1"/>
          </p:cNvPicPr>
          <p:nvPr/>
        </p:nvPicPr>
        <p:blipFill>
          <a:blip r:embed="rId3" cstate="print"/>
          <a:srcRect/>
          <a:stretch>
            <a:fillRect/>
          </a:stretch>
        </p:blipFill>
        <p:spPr bwMode="auto">
          <a:xfrm>
            <a:off x="1752600" y="1331913"/>
            <a:ext cx="6324600" cy="4681537"/>
          </a:xfrm>
          <a:prstGeom prst="rect">
            <a:avLst/>
          </a:prstGeom>
          <a:noFill/>
          <a:ln w="9525">
            <a:solidFill>
              <a:schemeClr val="bg2"/>
            </a:solidFill>
            <a:miter lim="800000"/>
            <a:headEnd/>
            <a:tailEnd/>
          </a:ln>
        </p:spPr>
      </p:pic>
      <p:sp>
        <p:nvSpPr>
          <p:cNvPr id="5125" name="Text Box 11"/>
          <p:cNvSpPr txBox="1">
            <a:spLocks noChangeArrowheads="1"/>
          </p:cNvSpPr>
          <p:nvPr/>
        </p:nvSpPr>
        <p:spPr bwMode="auto">
          <a:xfrm>
            <a:off x="4876800" y="6324600"/>
            <a:ext cx="1371600" cy="336550"/>
          </a:xfrm>
          <a:prstGeom prst="rect">
            <a:avLst/>
          </a:prstGeom>
          <a:noFill/>
          <a:ln w="9525">
            <a:noFill/>
            <a:miter lim="800000"/>
            <a:headEnd/>
            <a:tailEnd/>
          </a:ln>
        </p:spPr>
        <p:txBody>
          <a:bodyPr>
            <a:spAutoFit/>
          </a:bodyPr>
          <a:lstStyle/>
          <a:p>
            <a:pPr>
              <a:spcBef>
                <a:spcPct val="50000"/>
              </a:spcBef>
            </a:pPr>
            <a:r>
              <a:rPr lang="th-TH" sz="1600">
                <a:solidFill>
                  <a:schemeClr val="bg1"/>
                </a:solidFill>
                <a:latin typeface="Arial" charset="0"/>
                <a:cs typeface="Angsana New" pitchFamily="18" charset="-34"/>
              </a:rPr>
              <a:t>การเพาะเลี้ยง</a:t>
            </a:r>
            <a:endParaRPr lang="fr-FR" sz="1600">
              <a:solidFill>
                <a:schemeClr val="bg1"/>
              </a:solidFill>
              <a:latin typeface="Arial" charset="0"/>
              <a:cs typeface="Angsana New" pitchFamily="18" charset="-34"/>
            </a:endParaRPr>
          </a:p>
        </p:txBody>
      </p:sp>
      <p:sp>
        <p:nvSpPr>
          <p:cNvPr id="5126" name="Text Box 12"/>
          <p:cNvSpPr txBox="1">
            <a:spLocks noChangeArrowheads="1"/>
          </p:cNvSpPr>
          <p:nvPr/>
        </p:nvSpPr>
        <p:spPr bwMode="auto">
          <a:xfrm>
            <a:off x="6934200" y="6324600"/>
            <a:ext cx="990600" cy="336550"/>
          </a:xfrm>
          <a:prstGeom prst="rect">
            <a:avLst/>
          </a:prstGeom>
          <a:noFill/>
          <a:ln w="9525">
            <a:noFill/>
            <a:miter lim="800000"/>
            <a:headEnd/>
            <a:tailEnd/>
          </a:ln>
        </p:spPr>
        <p:txBody>
          <a:bodyPr>
            <a:spAutoFit/>
          </a:bodyPr>
          <a:lstStyle/>
          <a:p>
            <a:pPr>
              <a:spcBef>
                <a:spcPct val="50000"/>
              </a:spcBef>
            </a:pPr>
            <a:r>
              <a:rPr lang="th-TH" sz="1600">
                <a:solidFill>
                  <a:schemeClr val="bg1"/>
                </a:solidFill>
                <a:latin typeface="Arial" charset="0"/>
                <a:cs typeface="Angsana New" pitchFamily="18" charset="-34"/>
              </a:rPr>
              <a:t>การจับ</a:t>
            </a:r>
            <a:endParaRPr lang="fr-FR" sz="1600">
              <a:solidFill>
                <a:schemeClr val="bg1"/>
              </a:solidFill>
              <a:latin typeface="Arial" charset="0"/>
              <a:cs typeface="Angsana New" pitchFamily="18" charset="-34"/>
            </a:endParaRPr>
          </a:p>
        </p:txBody>
      </p:sp>
      <p:sp>
        <p:nvSpPr>
          <p:cNvPr id="5127" name="Rectangle 13"/>
          <p:cNvSpPr>
            <a:spLocks noChangeArrowheads="1"/>
          </p:cNvSpPr>
          <p:nvPr/>
        </p:nvSpPr>
        <p:spPr bwMode="auto">
          <a:xfrm>
            <a:off x="4419600" y="6378575"/>
            <a:ext cx="457200" cy="228600"/>
          </a:xfrm>
          <a:prstGeom prst="rect">
            <a:avLst/>
          </a:prstGeom>
          <a:solidFill>
            <a:schemeClr val="accent1"/>
          </a:solidFill>
          <a:ln w="9525">
            <a:solidFill>
              <a:schemeClr val="tx1"/>
            </a:solidFill>
            <a:miter lim="800000"/>
            <a:headEnd/>
            <a:tailEnd/>
          </a:ln>
        </p:spPr>
        <p:txBody>
          <a:bodyPr wrap="none" anchor="ctr"/>
          <a:lstStyle/>
          <a:p>
            <a:endParaRPr lang="es-ES_tradnl"/>
          </a:p>
        </p:txBody>
      </p:sp>
      <p:sp>
        <p:nvSpPr>
          <p:cNvPr id="5128" name="Rectangle 14"/>
          <p:cNvSpPr>
            <a:spLocks noChangeArrowheads="1"/>
          </p:cNvSpPr>
          <p:nvPr/>
        </p:nvSpPr>
        <p:spPr bwMode="auto">
          <a:xfrm>
            <a:off x="6553200" y="6378575"/>
            <a:ext cx="457200" cy="228600"/>
          </a:xfrm>
          <a:prstGeom prst="rect">
            <a:avLst/>
          </a:prstGeom>
          <a:solidFill>
            <a:srgbClr val="FF9966"/>
          </a:solidFill>
          <a:ln w="9525">
            <a:solidFill>
              <a:schemeClr val="tx1"/>
            </a:solidFill>
            <a:miter lim="800000"/>
            <a:headEnd/>
            <a:tailEnd/>
          </a:ln>
        </p:spPr>
        <p:txBody>
          <a:bodyPr wrap="none" anchor="ctr"/>
          <a:lstStyle/>
          <a:p>
            <a:endParaRPr lang="es-ES_tradnl"/>
          </a:p>
        </p:txBody>
      </p:sp>
      <p:sp>
        <p:nvSpPr>
          <p:cNvPr id="5129" name="Slide Number Placeholder 8"/>
          <p:cNvSpPr>
            <a:spLocks noGrp="1"/>
          </p:cNvSpPr>
          <p:nvPr>
            <p:ph type="sldNum" sz="quarter" idx="10"/>
          </p:nvPr>
        </p:nvSpPr>
        <p:spPr>
          <a:noFill/>
        </p:spPr>
        <p:txBody>
          <a:bodyPr/>
          <a:lstStyle/>
          <a:p>
            <a:fld id="{915C9B54-6480-472E-944F-A6D32B4FCE9F}" type="slidenum">
              <a:rPr lang="en-US" smtClean="0">
                <a:ea typeface="MS PGothic" pitchFamily="34" charset="-128"/>
              </a:rPr>
              <a:pPr/>
              <a:t>2</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87B246F0-8462-45C4-9504-6B4D01880A1C}" type="slidenum">
              <a:rPr lang="en-US" sz="800">
                <a:latin typeface="Arial" charset="0"/>
              </a:rPr>
              <a:pPr algn="r" eaLnBrk="0" hangingPunct="0"/>
              <a:t>3</a:t>
            </a:fld>
            <a:endParaRPr lang="en-US" sz="800">
              <a:latin typeface="Arial" charset="0"/>
            </a:endParaRPr>
          </a:p>
        </p:txBody>
      </p:sp>
      <p:sp>
        <p:nvSpPr>
          <p:cNvPr id="6147"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9E30B56B-C37D-4E1E-A207-12E61CD9242F}" type="slidenum">
              <a:rPr lang="en-US" sz="800">
                <a:latin typeface="Arial" charset="0"/>
              </a:rPr>
              <a:pPr algn="r" eaLnBrk="0" hangingPunct="0"/>
              <a:t>3</a:t>
            </a:fld>
            <a:endParaRPr lang="en-US" sz="800">
              <a:latin typeface="Arial" charset="0"/>
            </a:endParaRPr>
          </a:p>
        </p:txBody>
      </p:sp>
      <p:sp>
        <p:nvSpPr>
          <p:cNvPr id="6148" name="Rectangle 5"/>
          <p:cNvSpPr>
            <a:spLocks noGrp="1" noChangeArrowheads="1"/>
          </p:cNvSpPr>
          <p:nvPr>
            <p:ph type="title" idx="4294967295"/>
          </p:nvPr>
        </p:nvSpPr>
        <p:spPr/>
        <p:txBody>
          <a:bodyPr/>
          <a:lstStyle/>
          <a:p>
            <a:pPr eaLnBrk="1" hangingPunct="1"/>
            <a:r>
              <a:rPr lang="th-TH" sz="3200" smtClean="0">
                <a:cs typeface="Angsana New" pitchFamily="18" charset="-34"/>
              </a:rPr>
              <a:t>การแก้ปัญหาจากการเสวนา </a:t>
            </a:r>
            <a:endParaRPr lang="en-US" sz="3200" smtClean="0"/>
          </a:p>
        </p:txBody>
      </p:sp>
      <p:sp>
        <p:nvSpPr>
          <p:cNvPr id="6149" name="Rectangle 6"/>
          <p:cNvSpPr>
            <a:spLocks noGrp="1" noChangeArrowheads="1"/>
          </p:cNvSpPr>
          <p:nvPr>
            <p:ph type="body" idx="4294967295"/>
          </p:nvPr>
        </p:nvSpPr>
        <p:spPr/>
        <p:txBody>
          <a:bodyPr/>
          <a:lstStyle/>
          <a:p>
            <a:pPr eaLnBrk="1" hangingPunct="1"/>
            <a:endParaRPr lang="en-US" sz="3200" smtClean="0"/>
          </a:p>
          <a:p>
            <a:pPr>
              <a:buFont typeface="Wingdings" pitchFamily="2" charset="2"/>
              <a:buNone/>
            </a:pPr>
            <a:r>
              <a:rPr lang="en-US" sz="3200" smtClean="0"/>
              <a:t>  </a:t>
            </a:r>
            <a:r>
              <a:rPr lang="th-TH" sz="3200" smtClean="0">
                <a:cs typeface="Angsana New" pitchFamily="18" charset="-34"/>
              </a:rPr>
              <a:t>มาตรฐานเพื่อลดผลกระทบที่สำคัญของการทำนากุ้ง</a:t>
            </a:r>
            <a:r>
              <a:rPr lang="en-US" sz="3200" smtClean="0">
                <a:cs typeface="Angsana New" pitchFamily="18" charset="-34"/>
              </a:rPr>
              <a:t>: </a:t>
            </a:r>
            <a:endParaRPr lang="en-US" sz="3200" smtClean="0"/>
          </a:p>
          <a:p>
            <a:pPr>
              <a:buFont typeface="Wingdings" pitchFamily="2" charset="2"/>
              <a:buNone/>
            </a:pPr>
            <a:r>
              <a:rPr lang="en-US" sz="3200" smtClean="0"/>
              <a:t> </a:t>
            </a:r>
          </a:p>
          <a:p>
            <a:r>
              <a:rPr lang="th-TH" sz="3200" smtClean="0">
                <a:cs typeface="Angsana New" pitchFamily="18" charset="-34"/>
              </a:rPr>
              <a:t>สิ่งแวดล้อม </a:t>
            </a:r>
            <a:endParaRPr lang="en-US" sz="3200" smtClean="0"/>
          </a:p>
          <a:p>
            <a:r>
              <a:rPr lang="th-TH" sz="3200" smtClean="0">
                <a:cs typeface="Angsana New" pitchFamily="18" charset="-34"/>
              </a:rPr>
              <a:t>สังคม </a:t>
            </a:r>
            <a:endParaRPr lang="en-US" sz="3200" smtClean="0"/>
          </a:p>
        </p:txBody>
      </p:sp>
      <p:pic>
        <p:nvPicPr>
          <p:cNvPr id="6150" name="Picture 4" descr="mangroveslowres.JPG"/>
          <p:cNvPicPr>
            <a:picLocks noChangeAspect="1"/>
          </p:cNvPicPr>
          <p:nvPr/>
        </p:nvPicPr>
        <p:blipFill>
          <a:blip r:embed="rId3" cstate="print"/>
          <a:srcRect/>
          <a:stretch>
            <a:fillRect/>
          </a:stretch>
        </p:blipFill>
        <p:spPr bwMode="auto">
          <a:xfrm>
            <a:off x="3603625" y="3429000"/>
            <a:ext cx="5222875" cy="3124200"/>
          </a:xfrm>
          <a:prstGeom prst="rect">
            <a:avLst/>
          </a:prstGeom>
          <a:noFill/>
          <a:ln w="9525">
            <a:noFill/>
            <a:miter lim="800000"/>
            <a:headEnd/>
            <a:tailEnd/>
          </a:ln>
        </p:spPr>
      </p:pic>
      <p:sp>
        <p:nvSpPr>
          <p:cNvPr id="6151" name="Slide Number Placeholder 6"/>
          <p:cNvSpPr>
            <a:spLocks noGrp="1"/>
          </p:cNvSpPr>
          <p:nvPr>
            <p:ph type="sldNum" sz="quarter" idx="10"/>
          </p:nvPr>
        </p:nvSpPr>
        <p:spPr>
          <a:noFill/>
        </p:spPr>
        <p:txBody>
          <a:bodyPr/>
          <a:lstStyle/>
          <a:p>
            <a:fld id="{8094E66A-48B0-463F-A8D1-1EBB648107D5}" type="slidenum">
              <a:rPr lang="en-US" smtClean="0">
                <a:ea typeface="MS PGothic" pitchFamily="34" charset="-128"/>
              </a:rPr>
              <a:pPr/>
              <a:t>3</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sz="3200" smtClean="0">
                <a:cs typeface="Angsana New" pitchFamily="18" charset="-34"/>
              </a:rPr>
              <a:t>การเติบโตทางเศรษฐกิจเป็นอีกหนึ่งปัจจัยหลัก</a:t>
            </a:r>
            <a:endParaRPr lang="fr-FR" sz="3200" smtClean="0"/>
          </a:p>
        </p:txBody>
      </p:sp>
      <p:sp>
        <p:nvSpPr>
          <p:cNvPr id="7171" name="Rectangle 26"/>
          <p:cNvSpPr>
            <a:spLocks noChangeArrowheads="1"/>
          </p:cNvSpPr>
          <p:nvPr/>
        </p:nvSpPr>
        <p:spPr bwMode="auto">
          <a:xfrm>
            <a:off x="5486400" y="2286000"/>
            <a:ext cx="3525838" cy="2378075"/>
          </a:xfrm>
          <a:prstGeom prst="rect">
            <a:avLst/>
          </a:prstGeom>
          <a:noFill/>
          <a:ln w="9525">
            <a:noFill/>
            <a:miter lim="800000"/>
            <a:headEnd/>
            <a:tailEnd/>
          </a:ln>
        </p:spPr>
        <p:txBody>
          <a:bodyPr/>
          <a:lstStyle/>
          <a:p>
            <a:pPr marL="225425" indent="-225425">
              <a:lnSpc>
                <a:spcPct val="90000"/>
              </a:lnSpc>
              <a:spcBef>
                <a:spcPct val="20000"/>
              </a:spcBef>
              <a:spcAft>
                <a:spcPct val="20000"/>
              </a:spcAft>
              <a:buClr>
                <a:srgbClr val="5EB6E4"/>
              </a:buClr>
              <a:buFont typeface="Wingdings" pitchFamily="2" charset="2"/>
              <a:buChar char="§"/>
            </a:pPr>
            <a:r>
              <a:rPr lang="th-TH" sz="2000">
                <a:solidFill>
                  <a:schemeClr val="bg1"/>
                </a:solidFill>
                <a:latin typeface="Arial" charset="0"/>
                <a:cs typeface="Angsana New" pitchFamily="18" charset="-34"/>
              </a:rPr>
              <a:t>การลงทุน/ค่าใช้จ่ายเพื่อให้ถึงระดับที่มีการรับรอง </a:t>
            </a:r>
            <a:endParaRPr lang="fr-FR" sz="2000">
              <a:solidFill>
                <a:schemeClr val="bg1"/>
              </a:solidFill>
              <a:latin typeface="Arial" charset="0"/>
            </a:endParaRPr>
          </a:p>
          <a:p>
            <a:pPr marL="225425" indent="-225425">
              <a:lnSpc>
                <a:spcPct val="90000"/>
              </a:lnSpc>
              <a:spcBef>
                <a:spcPct val="20000"/>
              </a:spcBef>
              <a:spcAft>
                <a:spcPct val="20000"/>
              </a:spcAft>
              <a:buClr>
                <a:srgbClr val="5EB6E4"/>
              </a:buClr>
              <a:buFont typeface="Wingdings" pitchFamily="2" charset="2"/>
              <a:buChar char="§"/>
            </a:pPr>
            <a:r>
              <a:rPr lang="th-TH" sz="2000">
                <a:solidFill>
                  <a:schemeClr val="bg1"/>
                </a:solidFill>
                <a:latin typeface="Arial" charset="0"/>
                <a:cs typeface="Angsana New" pitchFamily="18" charset="-34"/>
              </a:rPr>
              <a:t>ค่าใช้จ่ายเกี่ยวกับการรับรอง (ระยะเวลา) </a:t>
            </a:r>
            <a:endParaRPr lang="fr-FR" sz="2000">
              <a:solidFill>
                <a:schemeClr val="bg1"/>
              </a:solidFill>
              <a:latin typeface="Arial" charset="0"/>
            </a:endParaRPr>
          </a:p>
          <a:p>
            <a:pPr marL="225425" indent="-225425">
              <a:lnSpc>
                <a:spcPct val="90000"/>
              </a:lnSpc>
              <a:spcBef>
                <a:spcPct val="20000"/>
              </a:spcBef>
              <a:spcAft>
                <a:spcPct val="20000"/>
              </a:spcAft>
              <a:buClr>
                <a:srgbClr val="5EB6E4"/>
              </a:buClr>
              <a:buFont typeface="Wingdings" pitchFamily="2" charset="2"/>
              <a:buChar char="§"/>
            </a:pPr>
            <a:r>
              <a:rPr lang="th-TH" sz="2000">
                <a:solidFill>
                  <a:schemeClr val="bg1"/>
                </a:solidFill>
                <a:latin typeface="Arial" charset="0"/>
                <a:cs typeface="Angsana New" pitchFamily="18" charset="-34"/>
              </a:rPr>
              <a:t>ความสมดุลระหว่างหลักการทางสิ่งแวดล้อมกับทางสังคม </a:t>
            </a:r>
            <a:endParaRPr lang="fr-FR" sz="2000">
              <a:solidFill>
                <a:schemeClr val="bg1"/>
              </a:solidFill>
              <a:latin typeface="Arial" charset="0"/>
            </a:endParaRPr>
          </a:p>
        </p:txBody>
      </p:sp>
      <p:pic>
        <p:nvPicPr>
          <p:cNvPr id="7172" name="Picture 3" descr="640px-Sustainable_development_svg"/>
          <p:cNvPicPr>
            <a:picLocks noChangeAspect="1" noChangeArrowheads="1"/>
          </p:cNvPicPr>
          <p:nvPr/>
        </p:nvPicPr>
        <p:blipFill>
          <a:blip r:embed="rId3" cstate="print"/>
          <a:srcRect/>
          <a:stretch>
            <a:fillRect/>
          </a:stretch>
        </p:blipFill>
        <p:spPr bwMode="auto">
          <a:xfrm>
            <a:off x="152400" y="1828800"/>
            <a:ext cx="5257800" cy="3943350"/>
          </a:xfrm>
          <a:prstGeom prst="rect">
            <a:avLst/>
          </a:prstGeom>
          <a:noFill/>
          <a:ln w="9525">
            <a:noFill/>
            <a:miter lim="800000"/>
            <a:headEnd/>
            <a:tailEnd/>
          </a:ln>
        </p:spPr>
      </p:pic>
      <p:sp>
        <p:nvSpPr>
          <p:cNvPr id="7173" name="Slide Number Placeholder 4"/>
          <p:cNvSpPr>
            <a:spLocks noGrp="1"/>
          </p:cNvSpPr>
          <p:nvPr>
            <p:ph type="sldNum" sz="quarter" idx="10"/>
          </p:nvPr>
        </p:nvSpPr>
        <p:spPr>
          <a:noFill/>
        </p:spPr>
        <p:txBody>
          <a:bodyPr/>
          <a:lstStyle/>
          <a:p>
            <a:fld id="{09629271-ADE3-4E6D-BB28-5A91F87FD6D7}" type="slidenum">
              <a:rPr lang="en-US" smtClean="0">
                <a:ea typeface="MS PGothic" pitchFamily="34" charset="-128"/>
              </a:rPr>
              <a:pPr/>
              <a:t>4</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57263" y="0"/>
            <a:ext cx="8186737" cy="1341438"/>
          </a:xfrm>
        </p:spPr>
        <p:txBody>
          <a:bodyPr/>
          <a:lstStyle/>
          <a:p>
            <a:r>
              <a:rPr lang="th-TH" sz="3200" smtClean="0">
                <a:cs typeface="Angsana New" pitchFamily="18" charset="-34"/>
              </a:rPr>
              <a:t>ใช้มาตรฐานเพื่อเปลี่ยนแปลงการเพาะเลี้ยง </a:t>
            </a:r>
            <a:endParaRPr lang="en-US" sz="3200" smtClean="0"/>
          </a:p>
        </p:txBody>
      </p:sp>
      <p:sp>
        <p:nvSpPr>
          <p:cNvPr id="8195" name="Rectangle 3"/>
          <p:cNvSpPr>
            <a:spLocks noGrp="1" noChangeArrowheads="1"/>
          </p:cNvSpPr>
          <p:nvPr>
            <p:ph type="body" idx="4294967295"/>
          </p:nvPr>
        </p:nvSpPr>
        <p:spPr>
          <a:xfrm>
            <a:off x="284163" y="1447800"/>
            <a:ext cx="8532812" cy="5165725"/>
          </a:xfrm>
        </p:spPr>
        <p:txBody>
          <a:bodyPr/>
          <a:lstStyle/>
          <a:p>
            <a:pPr algn="ctr"/>
            <a:endParaRPr lang="en-US" sz="2800" smtClean="0"/>
          </a:p>
          <a:p>
            <a:r>
              <a:rPr lang="en-US" sz="3600" smtClean="0"/>
              <a:t> </a:t>
            </a:r>
            <a:r>
              <a:rPr lang="th-TH" sz="3200" smtClean="0">
                <a:latin typeface="Angsana New" pitchFamily="18" charset="-34"/>
                <a:cs typeface="Angsana New" pitchFamily="18" charset="-34"/>
              </a:rPr>
              <a:t>ให้การรับรองผลผลิต </a:t>
            </a:r>
            <a:endParaRPr lang="en-US" sz="3200" smtClean="0">
              <a:latin typeface="Angsana New" pitchFamily="18" charset="-34"/>
              <a:cs typeface="Angsana New" pitchFamily="18" charset="-34"/>
            </a:endParaRPr>
          </a:p>
          <a:p>
            <a:r>
              <a:rPr lang="en-US" sz="3200" smtClean="0">
                <a:latin typeface="Angsana New" pitchFamily="18" charset="-34"/>
                <a:cs typeface="Angsana New" pitchFamily="18" charset="-34"/>
              </a:rPr>
              <a:t> </a:t>
            </a:r>
            <a:r>
              <a:rPr lang="th-TH" sz="3200" smtClean="0">
                <a:latin typeface="Angsana New" pitchFamily="18" charset="-34"/>
                <a:cs typeface="Angsana New" pitchFamily="18" charset="-34"/>
              </a:rPr>
              <a:t>กำหนดมาตรฐานอื่นๆ </a:t>
            </a:r>
            <a:endParaRPr lang="en-US" sz="3200" smtClean="0">
              <a:latin typeface="Angsana New" pitchFamily="18" charset="-34"/>
              <a:cs typeface="Angsana New" pitchFamily="18" charset="-34"/>
            </a:endParaRPr>
          </a:p>
          <a:p>
            <a:r>
              <a:rPr lang="en-US" sz="3200" smtClean="0">
                <a:latin typeface="Angsana New" pitchFamily="18" charset="-34"/>
                <a:cs typeface="Angsana New" pitchFamily="18" charset="-34"/>
              </a:rPr>
              <a:t> </a:t>
            </a:r>
            <a:r>
              <a:rPr lang="th-TH" sz="3200" smtClean="0">
                <a:latin typeface="Angsana New" pitchFamily="18" charset="-34"/>
                <a:cs typeface="Angsana New" pitchFamily="18" charset="-34"/>
              </a:rPr>
              <a:t>ร่วมเป็นส่วนหนึ่งในแผนงานของรัฐบาล </a:t>
            </a:r>
            <a:endParaRPr lang="en-US" sz="3200" smtClean="0">
              <a:latin typeface="Angsana New" pitchFamily="18" charset="-34"/>
              <a:cs typeface="Angsana New" pitchFamily="18" charset="-34"/>
            </a:endParaRPr>
          </a:p>
          <a:p>
            <a:r>
              <a:rPr lang="en-US" sz="3200" smtClean="0">
                <a:latin typeface="Angsana New" pitchFamily="18" charset="-34"/>
                <a:cs typeface="Angsana New" pitchFamily="18" charset="-34"/>
              </a:rPr>
              <a:t> </a:t>
            </a:r>
            <a:r>
              <a:rPr lang="th-TH" sz="3200" smtClean="0">
                <a:latin typeface="Angsana New" pitchFamily="18" charset="-34"/>
                <a:cs typeface="Angsana New" pitchFamily="18" charset="-34"/>
              </a:rPr>
              <a:t>สร้างองค์กรสำหรับผู้ซื้อและตรวจสอบการลงทุน</a:t>
            </a:r>
            <a:r>
              <a:rPr lang="th-TH" sz="3200" smtClean="0">
                <a:cs typeface="Angsana New" pitchFamily="18" charset="-34"/>
              </a:rPr>
              <a:t> </a:t>
            </a:r>
            <a:endParaRPr lang="en-US" smtClean="0"/>
          </a:p>
          <a:p>
            <a:pPr>
              <a:buFont typeface="Wingdings" pitchFamily="2" charset="2"/>
              <a:buNone/>
            </a:pPr>
            <a:endParaRPr lang="en-US" smtClean="0"/>
          </a:p>
        </p:txBody>
      </p:sp>
      <p:sp>
        <p:nvSpPr>
          <p:cNvPr id="8196" name="Slide Number Placeholder 3"/>
          <p:cNvSpPr>
            <a:spLocks noGrp="1"/>
          </p:cNvSpPr>
          <p:nvPr>
            <p:ph type="sldNum" sz="quarter" idx="10"/>
          </p:nvPr>
        </p:nvSpPr>
        <p:spPr>
          <a:noFill/>
        </p:spPr>
        <p:txBody>
          <a:bodyPr/>
          <a:lstStyle/>
          <a:p>
            <a:fld id="{F9DFE0FE-A1E1-4573-ACA4-A6DEB1E02146}" type="slidenum">
              <a:rPr lang="en-US" smtClean="0">
                <a:ea typeface="MS PGothic" pitchFamily="34" charset="-128"/>
              </a:rPr>
              <a:pPr/>
              <a:t>5</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p:txBody>
          <a:bodyPr/>
          <a:lstStyle/>
          <a:p>
            <a:r>
              <a:rPr lang="th-TH" sz="3200" smtClean="0">
                <a:cs typeface="Angsana New" pitchFamily="18" charset="-34"/>
              </a:rPr>
              <a:t>มาตรฐานสามารถกระตุ้นนวัตกรรม</a:t>
            </a:r>
            <a:endParaRPr lang="en-US" sz="3200" smtClean="0">
              <a:cs typeface="Angsana New" pitchFamily="18" charset="-34"/>
            </a:endParaRPr>
          </a:p>
        </p:txBody>
      </p:sp>
      <p:sp>
        <p:nvSpPr>
          <p:cNvPr id="1028" name="Slide Number Placeholder 1"/>
          <p:cNvSpPr>
            <a:spLocks noGrp="1"/>
          </p:cNvSpPr>
          <p:nvPr>
            <p:ph type="sldNum" sz="quarter" idx="10"/>
          </p:nvPr>
        </p:nvSpPr>
        <p:spPr>
          <a:noFill/>
        </p:spPr>
        <p:txBody>
          <a:bodyPr/>
          <a:lstStyle/>
          <a:p>
            <a:fld id="{01735C36-C399-4470-BFAF-F306D50400AB}" type="slidenum">
              <a:rPr lang="en-US" smtClean="0">
                <a:latin typeface="Times New Roman" pitchFamily="18" charset="0"/>
                <a:ea typeface="MS PGothic" pitchFamily="34" charset="-128"/>
              </a:rPr>
              <a:pPr/>
              <a:t>6</a:t>
            </a:fld>
            <a:endParaRPr lang="en-US" smtClean="0">
              <a:latin typeface="Times New Roman" pitchFamily="18" charset="0"/>
              <a:ea typeface="MS PGothic" pitchFamily="34" charset="-128"/>
            </a:endParaRPr>
          </a:p>
        </p:txBody>
      </p:sp>
      <p:graphicFrame>
        <p:nvGraphicFramePr>
          <p:cNvPr id="1026" name="Object 2"/>
          <p:cNvGraphicFramePr>
            <a:graphicFrameLocks noChangeAspect="1"/>
          </p:cNvGraphicFramePr>
          <p:nvPr/>
        </p:nvGraphicFramePr>
        <p:xfrm>
          <a:off x="4932363" y="3459163"/>
          <a:ext cx="142875" cy="273050"/>
        </p:xfrm>
        <a:graphic>
          <a:graphicData uri="http://schemas.openxmlformats.org/presentationml/2006/ole">
            <p:oleObj spid="_x0000_s1026" name="Equation" r:id="rId5" imgW="114120" imgH="215640" progId="Equation.3">
              <p:embed/>
            </p:oleObj>
          </a:graphicData>
        </a:graphic>
      </p:graphicFrame>
      <p:sp>
        <p:nvSpPr>
          <p:cNvPr id="100364" name="Line 12"/>
          <p:cNvSpPr>
            <a:spLocks noChangeShapeType="1"/>
          </p:cNvSpPr>
          <p:nvPr/>
        </p:nvSpPr>
        <p:spPr bwMode="auto">
          <a:xfrm>
            <a:off x="5219700" y="1143000"/>
            <a:ext cx="0" cy="1809750"/>
          </a:xfrm>
          <a:prstGeom prst="line">
            <a:avLst/>
          </a:prstGeom>
          <a:noFill/>
          <a:ln w="38100">
            <a:solidFill>
              <a:schemeClr val="bg1"/>
            </a:solidFill>
            <a:round/>
            <a:headEnd/>
            <a:tailEnd/>
          </a:ln>
        </p:spPr>
        <p:txBody>
          <a:bodyPr/>
          <a:lstStyle/>
          <a:p>
            <a:endParaRPr lang="en-US"/>
          </a:p>
        </p:txBody>
      </p:sp>
      <p:grpSp>
        <p:nvGrpSpPr>
          <p:cNvPr id="2" name="Group 17"/>
          <p:cNvGrpSpPr>
            <a:grpSpLocks/>
          </p:cNvGrpSpPr>
          <p:nvPr/>
        </p:nvGrpSpPr>
        <p:grpSpPr bwMode="auto">
          <a:xfrm>
            <a:off x="808038" y="1574800"/>
            <a:ext cx="5988050" cy="3382963"/>
            <a:chOff x="509" y="1117"/>
            <a:chExt cx="3772" cy="2131"/>
          </a:xfrm>
        </p:grpSpPr>
        <p:grpSp>
          <p:nvGrpSpPr>
            <p:cNvPr id="1041" name="Group 18"/>
            <p:cNvGrpSpPr>
              <a:grpSpLocks/>
            </p:cNvGrpSpPr>
            <p:nvPr/>
          </p:nvGrpSpPr>
          <p:grpSpPr bwMode="auto">
            <a:xfrm>
              <a:off x="509" y="1344"/>
              <a:ext cx="3772" cy="1904"/>
              <a:chOff x="2016" y="1392"/>
              <a:chExt cx="2498" cy="1824"/>
            </a:xfrm>
          </p:grpSpPr>
          <p:sp>
            <p:nvSpPr>
              <p:cNvPr id="1043" name="Freeform 19"/>
              <p:cNvSpPr>
                <a:spLocks/>
              </p:cNvSpPr>
              <p:nvPr/>
            </p:nvSpPr>
            <p:spPr bwMode="auto">
              <a:xfrm>
                <a:off x="2016" y="1392"/>
                <a:ext cx="1248" cy="1824"/>
              </a:xfrm>
              <a:custGeom>
                <a:avLst/>
                <a:gdLst>
                  <a:gd name="T0" fmla="*/ 0 w 1248"/>
                  <a:gd name="T1" fmla="*/ 1824 h 1824"/>
                  <a:gd name="T2" fmla="*/ 624 w 1248"/>
                  <a:gd name="T3" fmla="*/ 1392 h 1824"/>
                  <a:gd name="T4" fmla="*/ 864 w 1248"/>
                  <a:gd name="T5" fmla="*/ 288 h 1824"/>
                  <a:gd name="T6" fmla="*/ 1248 w 1248"/>
                  <a:gd name="T7" fmla="*/ 0 h 1824"/>
                  <a:gd name="T8" fmla="*/ 0 60000 65536"/>
                  <a:gd name="T9" fmla="*/ 0 60000 65536"/>
                  <a:gd name="T10" fmla="*/ 0 60000 65536"/>
                  <a:gd name="T11" fmla="*/ 0 60000 65536"/>
                  <a:gd name="T12" fmla="*/ 0 w 1248"/>
                  <a:gd name="T13" fmla="*/ 0 h 1824"/>
                  <a:gd name="T14" fmla="*/ 1248 w 1248"/>
                  <a:gd name="T15" fmla="*/ 1824 h 1824"/>
                </a:gdLst>
                <a:ahLst/>
                <a:cxnLst>
                  <a:cxn ang="T8">
                    <a:pos x="T0" y="T1"/>
                  </a:cxn>
                  <a:cxn ang="T9">
                    <a:pos x="T2" y="T3"/>
                  </a:cxn>
                  <a:cxn ang="T10">
                    <a:pos x="T4" y="T5"/>
                  </a:cxn>
                  <a:cxn ang="T11">
                    <a:pos x="T6" y="T7"/>
                  </a:cxn>
                </a:cxnLst>
                <a:rect l="T12" t="T13" r="T14" b="T15"/>
                <a:pathLst>
                  <a:path w="1248" h="1824">
                    <a:moveTo>
                      <a:pt x="0" y="1824"/>
                    </a:moveTo>
                    <a:cubicBezTo>
                      <a:pt x="240" y="1736"/>
                      <a:pt x="480" y="1648"/>
                      <a:pt x="624" y="1392"/>
                    </a:cubicBezTo>
                    <a:cubicBezTo>
                      <a:pt x="768" y="1136"/>
                      <a:pt x="760" y="520"/>
                      <a:pt x="864" y="288"/>
                    </a:cubicBezTo>
                    <a:cubicBezTo>
                      <a:pt x="968" y="56"/>
                      <a:pt x="1108" y="28"/>
                      <a:pt x="1248" y="0"/>
                    </a:cubicBezTo>
                  </a:path>
                </a:pathLst>
              </a:custGeom>
              <a:noFill/>
              <a:ln w="38100">
                <a:solidFill>
                  <a:schemeClr val="accent1"/>
                </a:solidFill>
                <a:round/>
                <a:headEnd/>
                <a:tailEnd/>
              </a:ln>
            </p:spPr>
            <p:txBody>
              <a:bodyPr/>
              <a:lstStyle/>
              <a:p>
                <a:pPr eaLnBrk="0" hangingPunct="0"/>
                <a:endParaRPr lang="es-ES_tradnl">
                  <a:latin typeface="Arial" charset="0"/>
                </a:endParaRPr>
              </a:p>
            </p:txBody>
          </p:sp>
          <p:sp>
            <p:nvSpPr>
              <p:cNvPr id="1044" name="Freeform 20"/>
              <p:cNvSpPr>
                <a:spLocks/>
              </p:cNvSpPr>
              <p:nvPr/>
            </p:nvSpPr>
            <p:spPr bwMode="auto">
              <a:xfrm flipH="1">
                <a:off x="3264" y="1392"/>
                <a:ext cx="1250" cy="1824"/>
              </a:xfrm>
              <a:custGeom>
                <a:avLst/>
                <a:gdLst>
                  <a:gd name="T0" fmla="*/ 0 w 1248"/>
                  <a:gd name="T1" fmla="*/ 1824 h 1824"/>
                  <a:gd name="T2" fmla="*/ 684 w 1248"/>
                  <a:gd name="T3" fmla="*/ 1392 h 1824"/>
                  <a:gd name="T4" fmla="*/ 924 w 1248"/>
                  <a:gd name="T5" fmla="*/ 288 h 1824"/>
                  <a:gd name="T6" fmla="*/ 1368 w 1248"/>
                  <a:gd name="T7" fmla="*/ 0 h 1824"/>
                  <a:gd name="T8" fmla="*/ 0 60000 65536"/>
                  <a:gd name="T9" fmla="*/ 0 60000 65536"/>
                  <a:gd name="T10" fmla="*/ 0 60000 65536"/>
                  <a:gd name="T11" fmla="*/ 0 60000 65536"/>
                  <a:gd name="T12" fmla="*/ 0 w 1248"/>
                  <a:gd name="T13" fmla="*/ 0 h 1824"/>
                  <a:gd name="T14" fmla="*/ 1248 w 1248"/>
                  <a:gd name="T15" fmla="*/ 1824 h 1824"/>
                </a:gdLst>
                <a:ahLst/>
                <a:cxnLst>
                  <a:cxn ang="T8">
                    <a:pos x="T0" y="T1"/>
                  </a:cxn>
                  <a:cxn ang="T9">
                    <a:pos x="T2" y="T3"/>
                  </a:cxn>
                  <a:cxn ang="T10">
                    <a:pos x="T4" y="T5"/>
                  </a:cxn>
                  <a:cxn ang="T11">
                    <a:pos x="T6" y="T7"/>
                  </a:cxn>
                </a:cxnLst>
                <a:rect l="T12" t="T13" r="T14" b="T15"/>
                <a:pathLst>
                  <a:path w="1248" h="1824">
                    <a:moveTo>
                      <a:pt x="0" y="1824"/>
                    </a:moveTo>
                    <a:cubicBezTo>
                      <a:pt x="240" y="1736"/>
                      <a:pt x="480" y="1648"/>
                      <a:pt x="624" y="1392"/>
                    </a:cubicBezTo>
                    <a:cubicBezTo>
                      <a:pt x="768" y="1136"/>
                      <a:pt x="760" y="520"/>
                      <a:pt x="864" y="288"/>
                    </a:cubicBezTo>
                    <a:cubicBezTo>
                      <a:pt x="968" y="56"/>
                      <a:pt x="1108" y="28"/>
                      <a:pt x="1248" y="0"/>
                    </a:cubicBezTo>
                  </a:path>
                </a:pathLst>
              </a:custGeom>
              <a:noFill/>
              <a:ln w="38100">
                <a:solidFill>
                  <a:schemeClr val="accent1"/>
                </a:solidFill>
                <a:round/>
                <a:headEnd/>
                <a:tailEnd/>
              </a:ln>
            </p:spPr>
            <p:txBody>
              <a:bodyPr/>
              <a:lstStyle/>
              <a:p>
                <a:pPr eaLnBrk="0" hangingPunct="0"/>
                <a:endParaRPr lang="es-ES_tradnl">
                  <a:latin typeface="Arial" charset="0"/>
                </a:endParaRPr>
              </a:p>
            </p:txBody>
          </p:sp>
        </p:grpSp>
        <p:sp>
          <p:nvSpPr>
            <p:cNvPr id="1042" name="Text Box 21"/>
            <p:cNvSpPr txBox="1">
              <a:spLocks noChangeArrowheads="1"/>
            </p:cNvSpPr>
            <p:nvPr/>
          </p:nvSpPr>
          <p:spPr bwMode="auto">
            <a:xfrm>
              <a:off x="1791" y="1117"/>
              <a:ext cx="1089" cy="192"/>
            </a:xfrm>
            <a:prstGeom prst="rect">
              <a:avLst/>
            </a:prstGeom>
            <a:noFill/>
            <a:ln w="9525">
              <a:noFill/>
              <a:miter lim="800000"/>
              <a:headEnd/>
              <a:tailEnd/>
            </a:ln>
          </p:spPr>
          <p:txBody>
            <a:bodyPr>
              <a:spAutoFit/>
            </a:bodyPr>
            <a:lstStyle/>
            <a:p>
              <a:pPr eaLnBrk="0" hangingPunct="0">
                <a:spcBef>
                  <a:spcPct val="50000"/>
                </a:spcBef>
              </a:pPr>
              <a:r>
                <a:rPr lang="th-TH" sz="1400">
                  <a:solidFill>
                    <a:schemeClr val="bg1"/>
                  </a:solidFill>
                  <a:latin typeface="Arial" charset="0"/>
                  <a:cs typeface="Angsana New" pitchFamily="18" charset="-34"/>
                </a:rPr>
                <a:t>เส้นโค้งของผลงาน</a:t>
              </a:r>
              <a:endParaRPr lang="en-US" sz="1400">
                <a:solidFill>
                  <a:schemeClr val="bg1"/>
                </a:solidFill>
                <a:latin typeface="Arial" charset="0"/>
                <a:cs typeface="Angsana New" pitchFamily="18" charset="-34"/>
              </a:endParaRPr>
            </a:p>
          </p:txBody>
        </p:sp>
      </p:grpSp>
      <p:grpSp>
        <p:nvGrpSpPr>
          <p:cNvPr id="4" name="Group 26"/>
          <p:cNvGrpSpPr>
            <a:grpSpLocks/>
          </p:cNvGrpSpPr>
          <p:nvPr/>
        </p:nvGrpSpPr>
        <p:grpSpPr bwMode="auto">
          <a:xfrm>
            <a:off x="2255838" y="1936750"/>
            <a:ext cx="5988050" cy="3022600"/>
            <a:chOff x="1421" y="1345"/>
            <a:chExt cx="3772" cy="1904"/>
          </a:xfrm>
        </p:grpSpPr>
        <p:grpSp>
          <p:nvGrpSpPr>
            <p:cNvPr id="1035" name="Group 27"/>
            <p:cNvGrpSpPr>
              <a:grpSpLocks/>
            </p:cNvGrpSpPr>
            <p:nvPr/>
          </p:nvGrpSpPr>
          <p:grpSpPr bwMode="auto">
            <a:xfrm>
              <a:off x="1421" y="1345"/>
              <a:ext cx="3772" cy="1904"/>
              <a:chOff x="2016" y="1392"/>
              <a:chExt cx="2498" cy="1824"/>
            </a:xfrm>
          </p:grpSpPr>
          <p:sp>
            <p:nvSpPr>
              <p:cNvPr id="1039" name="Freeform 28"/>
              <p:cNvSpPr>
                <a:spLocks/>
              </p:cNvSpPr>
              <p:nvPr/>
            </p:nvSpPr>
            <p:spPr bwMode="auto">
              <a:xfrm>
                <a:off x="2016" y="1392"/>
                <a:ext cx="1248" cy="1824"/>
              </a:xfrm>
              <a:custGeom>
                <a:avLst/>
                <a:gdLst>
                  <a:gd name="T0" fmla="*/ 0 w 1248"/>
                  <a:gd name="T1" fmla="*/ 1824 h 1824"/>
                  <a:gd name="T2" fmla="*/ 624 w 1248"/>
                  <a:gd name="T3" fmla="*/ 1392 h 1824"/>
                  <a:gd name="T4" fmla="*/ 864 w 1248"/>
                  <a:gd name="T5" fmla="*/ 288 h 1824"/>
                  <a:gd name="T6" fmla="*/ 1248 w 1248"/>
                  <a:gd name="T7" fmla="*/ 0 h 1824"/>
                  <a:gd name="T8" fmla="*/ 0 60000 65536"/>
                  <a:gd name="T9" fmla="*/ 0 60000 65536"/>
                  <a:gd name="T10" fmla="*/ 0 60000 65536"/>
                  <a:gd name="T11" fmla="*/ 0 60000 65536"/>
                  <a:gd name="T12" fmla="*/ 0 w 1248"/>
                  <a:gd name="T13" fmla="*/ 0 h 1824"/>
                  <a:gd name="T14" fmla="*/ 1248 w 1248"/>
                  <a:gd name="T15" fmla="*/ 1824 h 1824"/>
                </a:gdLst>
                <a:ahLst/>
                <a:cxnLst>
                  <a:cxn ang="T8">
                    <a:pos x="T0" y="T1"/>
                  </a:cxn>
                  <a:cxn ang="T9">
                    <a:pos x="T2" y="T3"/>
                  </a:cxn>
                  <a:cxn ang="T10">
                    <a:pos x="T4" y="T5"/>
                  </a:cxn>
                  <a:cxn ang="T11">
                    <a:pos x="T6" y="T7"/>
                  </a:cxn>
                </a:cxnLst>
                <a:rect l="T12" t="T13" r="T14" b="T15"/>
                <a:pathLst>
                  <a:path w="1248" h="1824">
                    <a:moveTo>
                      <a:pt x="0" y="1824"/>
                    </a:moveTo>
                    <a:cubicBezTo>
                      <a:pt x="240" y="1736"/>
                      <a:pt x="480" y="1648"/>
                      <a:pt x="624" y="1392"/>
                    </a:cubicBezTo>
                    <a:cubicBezTo>
                      <a:pt x="768" y="1136"/>
                      <a:pt x="760" y="520"/>
                      <a:pt x="864" y="288"/>
                    </a:cubicBezTo>
                    <a:cubicBezTo>
                      <a:pt x="968" y="56"/>
                      <a:pt x="1108" y="28"/>
                      <a:pt x="1248" y="0"/>
                    </a:cubicBezTo>
                  </a:path>
                </a:pathLst>
              </a:custGeom>
              <a:noFill/>
              <a:ln w="38100">
                <a:solidFill>
                  <a:schemeClr val="accent1"/>
                </a:solidFill>
                <a:round/>
                <a:headEnd/>
                <a:tailEnd/>
              </a:ln>
            </p:spPr>
            <p:txBody>
              <a:bodyPr/>
              <a:lstStyle/>
              <a:p>
                <a:pPr eaLnBrk="0" hangingPunct="0"/>
                <a:endParaRPr lang="es-ES_tradnl">
                  <a:latin typeface="Arial" charset="0"/>
                </a:endParaRPr>
              </a:p>
            </p:txBody>
          </p:sp>
          <p:sp>
            <p:nvSpPr>
              <p:cNvPr id="1040" name="Freeform 29"/>
              <p:cNvSpPr>
                <a:spLocks/>
              </p:cNvSpPr>
              <p:nvPr/>
            </p:nvSpPr>
            <p:spPr bwMode="auto">
              <a:xfrm flipH="1">
                <a:off x="3264" y="1392"/>
                <a:ext cx="1250" cy="1824"/>
              </a:xfrm>
              <a:custGeom>
                <a:avLst/>
                <a:gdLst>
                  <a:gd name="T0" fmla="*/ 0 w 1248"/>
                  <a:gd name="T1" fmla="*/ 1824 h 1824"/>
                  <a:gd name="T2" fmla="*/ 684 w 1248"/>
                  <a:gd name="T3" fmla="*/ 1392 h 1824"/>
                  <a:gd name="T4" fmla="*/ 924 w 1248"/>
                  <a:gd name="T5" fmla="*/ 288 h 1824"/>
                  <a:gd name="T6" fmla="*/ 1368 w 1248"/>
                  <a:gd name="T7" fmla="*/ 0 h 1824"/>
                  <a:gd name="T8" fmla="*/ 0 60000 65536"/>
                  <a:gd name="T9" fmla="*/ 0 60000 65536"/>
                  <a:gd name="T10" fmla="*/ 0 60000 65536"/>
                  <a:gd name="T11" fmla="*/ 0 60000 65536"/>
                  <a:gd name="T12" fmla="*/ 0 w 1248"/>
                  <a:gd name="T13" fmla="*/ 0 h 1824"/>
                  <a:gd name="T14" fmla="*/ 1248 w 1248"/>
                  <a:gd name="T15" fmla="*/ 1824 h 1824"/>
                </a:gdLst>
                <a:ahLst/>
                <a:cxnLst>
                  <a:cxn ang="T8">
                    <a:pos x="T0" y="T1"/>
                  </a:cxn>
                  <a:cxn ang="T9">
                    <a:pos x="T2" y="T3"/>
                  </a:cxn>
                  <a:cxn ang="T10">
                    <a:pos x="T4" y="T5"/>
                  </a:cxn>
                  <a:cxn ang="T11">
                    <a:pos x="T6" y="T7"/>
                  </a:cxn>
                </a:cxnLst>
                <a:rect l="T12" t="T13" r="T14" b="T15"/>
                <a:pathLst>
                  <a:path w="1248" h="1824">
                    <a:moveTo>
                      <a:pt x="0" y="1824"/>
                    </a:moveTo>
                    <a:cubicBezTo>
                      <a:pt x="240" y="1736"/>
                      <a:pt x="480" y="1648"/>
                      <a:pt x="624" y="1392"/>
                    </a:cubicBezTo>
                    <a:cubicBezTo>
                      <a:pt x="768" y="1136"/>
                      <a:pt x="760" y="520"/>
                      <a:pt x="864" y="288"/>
                    </a:cubicBezTo>
                    <a:cubicBezTo>
                      <a:pt x="968" y="56"/>
                      <a:pt x="1108" y="28"/>
                      <a:pt x="1248" y="0"/>
                    </a:cubicBezTo>
                  </a:path>
                </a:pathLst>
              </a:custGeom>
              <a:noFill/>
              <a:ln w="38100">
                <a:solidFill>
                  <a:schemeClr val="accent1"/>
                </a:solidFill>
                <a:round/>
                <a:headEnd/>
                <a:tailEnd/>
              </a:ln>
            </p:spPr>
            <p:txBody>
              <a:bodyPr/>
              <a:lstStyle/>
              <a:p>
                <a:pPr eaLnBrk="0" hangingPunct="0"/>
                <a:endParaRPr lang="es-ES_tradnl">
                  <a:latin typeface="Arial" charset="0"/>
                </a:endParaRPr>
              </a:p>
            </p:txBody>
          </p:sp>
        </p:grpSp>
        <p:grpSp>
          <p:nvGrpSpPr>
            <p:cNvPr id="1036" name="Group 30"/>
            <p:cNvGrpSpPr>
              <a:grpSpLocks/>
            </p:cNvGrpSpPr>
            <p:nvPr/>
          </p:nvGrpSpPr>
          <p:grpSpPr bwMode="auto">
            <a:xfrm>
              <a:off x="1791" y="1570"/>
              <a:ext cx="862" cy="393"/>
              <a:chOff x="1791" y="1570"/>
              <a:chExt cx="862" cy="393"/>
            </a:xfrm>
          </p:grpSpPr>
          <p:sp>
            <p:nvSpPr>
              <p:cNvPr id="1037" name="Line 31"/>
              <p:cNvSpPr>
                <a:spLocks noChangeShapeType="1"/>
              </p:cNvSpPr>
              <p:nvPr/>
            </p:nvSpPr>
            <p:spPr bwMode="auto">
              <a:xfrm>
                <a:off x="1837" y="1752"/>
                <a:ext cx="771" cy="0"/>
              </a:xfrm>
              <a:prstGeom prst="line">
                <a:avLst/>
              </a:prstGeom>
              <a:noFill/>
              <a:ln w="44450">
                <a:solidFill>
                  <a:schemeClr val="bg1"/>
                </a:solidFill>
                <a:prstDash val="sysDot"/>
                <a:round/>
                <a:headEnd/>
                <a:tailEnd type="triangle" w="med" len="sm"/>
              </a:ln>
            </p:spPr>
            <p:txBody>
              <a:bodyPr/>
              <a:lstStyle/>
              <a:p>
                <a:endParaRPr lang="en-US"/>
              </a:p>
            </p:txBody>
          </p:sp>
          <p:sp>
            <p:nvSpPr>
              <p:cNvPr id="1038" name="Text Box 32"/>
              <p:cNvSpPr txBox="1">
                <a:spLocks noChangeArrowheads="1"/>
              </p:cNvSpPr>
              <p:nvPr/>
            </p:nvSpPr>
            <p:spPr bwMode="auto">
              <a:xfrm>
                <a:off x="1791" y="1570"/>
                <a:ext cx="862" cy="393"/>
              </a:xfrm>
              <a:prstGeom prst="rect">
                <a:avLst/>
              </a:prstGeom>
              <a:noFill/>
              <a:ln w="9525">
                <a:noFill/>
                <a:miter lim="800000"/>
                <a:headEnd/>
                <a:tailEnd/>
              </a:ln>
            </p:spPr>
            <p:txBody>
              <a:bodyPr>
                <a:spAutoFit/>
              </a:bodyPr>
              <a:lstStyle/>
              <a:p>
                <a:pPr algn="ctr" eaLnBrk="0" hangingPunct="0">
                  <a:spcBef>
                    <a:spcPct val="50000"/>
                  </a:spcBef>
                </a:pPr>
                <a:r>
                  <a:rPr lang="th-TH" sz="1400">
                    <a:solidFill>
                      <a:schemeClr val="bg1"/>
                    </a:solidFill>
                    <a:latin typeface="Arial" charset="0"/>
                    <a:cs typeface="Angsana New" pitchFamily="18" charset="-34"/>
                  </a:rPr>
                  <a:t>ผลงาน</a:t>
                </a:r>
                <a:endParaRPr lang="en-US" sz="1400">
                  <a:solidFill>
                    <a:schemeClr val="bg1"/>
                  </a:solidFill>
                  <a:latin typeface="Arial" charset="0"/>
                  <a:cs typeface="Angsana New" pitchFamily="18" charset="-34"/>
                </a:endParaRPr>
              </a:p>
              <a:p>
                <a:pPr algn="ctr" eaLnBrk="0" hangingPunct="0">
                  <a:spcBef>
                    <a:spcPct val="50000"/>
                  </a:spcBef>
                </a:pPr>
                <a:r>
                  <a:rPr lang="th-TH" sz="1400">
                    <a:solidFill>
                      <a:schemeClr val="bg1"/>
                    </a:solidFill>
                    <a:latin typeface="Arial" charset="0"/>
                    <a:cs typeface="Angsana New" pitchFamily="18" charset="-34"/>
                  </a:rPr>
                  <a:t>ที่เปลี่ยนแปลง</a:t>
                </a:r>
                <a:endParaRPr lang="en-US" sz="1400">
                  <a:solidFill>
                    <a:schemeClr val="bg1"/>
                  </a:solidFill>
                  <a:latin typeface="Arial" charset="0"/>
                  <a:cs typeface="Angsana New" pitchFamily="18" charset="-34"/>
                </a:endParaRPr>
              </a:p>
            </p:txBody>
          </p:sp>
        </p:grpSp>
      </p:grpSp>
      <p:grpSp>
        <p:nvGrpSpPr>
          <p:cNvPr id="7" name="Group 33"/>
          <p:cNvGrpSpPr>
            <a:grpSpLocks/>
          </p:cNvGrpSpPr>
          <p:nvPr/>
        </p:nvGrpSpPr>
        <p:grpSpPr bwMode="auto">
          <a:xfrm>
            <a:off x="5148263" y="2951163"/>
            <a:ext cx="1368425" cy="2613025"/>
            <a:chOff x="3243" y="1984"/>
            <a:chExt cx="862" cy="1646"/>
          </a:xfrm>
        </p:grpSpPr>
        <p:sp>
          <p:nvSpPr>
            <p:cNvPr id="1033" name="Line 34"/>
            <p:cNvSpPr>
              <a:spLocks noChangeShapeType="1"/>
            </p:cNvSpPr>
            <p:nvPr/>
          </p:nvSpPr>
          <p:spPr bwMode="auto">
            <a:xfrm>
              <a:off x="3287" y="1984"/>
              <a:ext cx="2" cy="1646"/>
            </a:xfrm>
            <a:prstGeom prst="line">
              <a:avLst/>
            </a:prstGeom>
            <a:noFill/>
            <a:ln w="38100">
              <a:solidFill>
                <a:schemeClr val="bg1"/>
              </a:solidFill>
              <a:round/>
              <a:headEnd/>
              <a:tailEnd/>
            </a:ln>
          </p:spPr>
          <p:txBody>
            <a:bodyPr/>
            <a:lstStyle/>
            <a:p>
              <a:endParaRPr lang="en-US"/>
            </a:p>
          </p:txBody>
        </p:sp>
        <p:sp>
          <p:nvSpPr>
            <p:cNvPr id="1034" name="Text Box 35"/>
            <p:cNvSpPr txBox="1">
              <a:spLocks noChangeArrowheads="1"/>
            </p:cNvSpPr>
            <p:nvPr/>
          </p:nvSpPr>
          <p:spPr bwMode="auto">
            <a:xfrm>
              <a:off x="3243" y="2251"/>
              <a:ext cx="862" cy="192"/>
            </a:xfrm>
            <a:prstGeom prst="rect">
              <a:avLst/>
            </a:prstGeom>
            <a:noFill/>
            <a:ln w="9525">
              <a:noFill/>
              <a:miter lim="800000"/>
              <a:headEnd/>
              <a:tailEnd/>
            </a:ln>
          </p:spPr>
          <p:txBody>
            <a:bodyPr>
              <a:spAutoFit/>
            </a:bodyPr>
            <a:lstStyle/>
            <a:p>
              <a:pPr algn="ctr" eaLnBrk="0" hangingPunct="0">
                <a:spcBef>
                  <a:spcPct val="50000"/>
                </a:spcBef>
              </a:pPr>
              <a:r>
                <a:rPr lang="th-TH" sz="1400">
                  <a:solidFill>
                    <a:schemeClr val="bg1"/>
                  </a:solidFill>
                  <a:latin typeface="Arial" charset="0"/>
                  <a:cs typeface="Angsana New" pitchFamily="18" charset="-34"/>
                </a:rPr>
                <a:t>ผลงานที่ดีที่สุด</a:t>
              </a:r>
              <a:endParaRPr lang="en-US" sz="1400">
                <a:solidFill>
                  <a:schemeClr val="bg1"/>
                </a:solidFill>
                <a:latin typeface="Arial" charset="0"/>
                <a:cs typeface="Angsana New" pitchFamily="18" charset="-34"/>
              </a:endParaRPr>
            </a:p>
          </p:txBody>
        </p:sp>
      </p:gr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0364"/>
                                        </p:tgtEl>
                                        <p:attrNameLst>
                                          <p:attrName>style.visibility</p:attrName>
                                        </p:attrNameLst>
                                      </p:cBhvr>
                                      <p:to>
                                        <p:strVal val="visible"/>
                                      </p:to>
                                    </p:set>
                                    <p:animEffect transition="in" filter="strips(downLeft)">
                                      <p:cBhvr>
                                        <p:cTn id="22" dur="1000"/>
                                        <p:tgtEl>
                                          <p:spTgt spid="100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sz="3200" smtClean="0">
                <a:cs typeface="Angsana New" pitchFamily="18" charset="-34"/>
              </a:rPr>
              <a:t>จำเป็นต้อง “พูดจาภาษาเดียวกัน” เพื่อบรรลุข้อตกลง </a:t>
            </a:r>
            <a:endParaRPr lang="en-US" sz="3200" smtClean="0"/>
          </a:p>
        </p:txBody>
      </p:sp>
      <p:graphicFrame>
        <p:nvGraphicFramePr>
          <p:cNvPr id="17453" name="Group 45"/>
          <p:cNvGraphicFramePr>
            <a:graphicFrameLocks noGrp="1"/>
          </p:cNvGraphicFramePr>
          <p:nvPr>
            <p:ph idx="1"/>
          </p:nvPr>
        </p:nvGraphicFramePr>
        <p:xfrm>
          <a:off x="0" y="1066800"/>
          <a:ext cx="9144000" cy="6726239"/>
        </p:xfrm>
        <a:graphic>
          <a:graphicData uri="http://schemas.openxmlformats.org/drawingml/2006/table">
            <a:tbl>
              <a:tblPr/>
              <a:tblGrid>
                <a:gridCol w="2311400"/>
                <a:gridCol w="2157413"/>
                <a:gridCol w="2160587"/>
                <a:gridCol w="2514600"/>
              </a:tblGrid>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1" i="0" u="none" strike="noStrike" cap="none" normalizeH="0" baseline="0" smtClean="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h-TH" sz="1800" b="1" i="0" u="none" strike="noStrike" cap="none" normalizeH="0" baseline="0" smtClean="0">
                          <a:ln>
                            <a:noFill/>
                          </a:ln>
                          <a:solidFill>
                            <a:srgbClr val="FFFFFF"/>
                          </a:solidFill>
                          <a:effectLst/>
                          <a:latin typeface="Arial" charset="0"/>
                          <a:ea typeface="MS PGothic" pitchFamily="34" charset="-128"/>
                          <a:cs typeface="Angsana New" pitchFamily="18" charset="-34"/>
                        </a:rPr>
                        <a:t>คำจำกัดความ</a:t>
                      </a:r>
                      <a:endParaRPr kumimoji="0" lang="en-US" sz="1800" b="1" i="0" u="none" strike="noStrike" cap="none" normalizeH="0" baseline="0" smtClean="0">
                        <a:ln>
                          <a:noFill/>
                        </a:ln>
                        <a:solidFill>
                          <a:srgbClr val="FFFFFF"/>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h-TH" sz="1800" b="1" i="0" u="none" strike="noStrike" cap="none" normalizeH="0" baseline="0" smtClean="0">
                          <a:ln>
                            <a:noFill/>
                          </a:ln>
                          <a:solidFill>
                            <a:srgbClr val="FFFFFF"/>
                          </a:solidFill>
                          <a:effectLst/>
                          <a:latin typeface="Arial" charset="0"/>
                          <a:ea typeface="MS PGothic" pitchFamily="34" charset="-128"/>
                          <a:cs typeface="Angsana New" pitchFamily="18" charset="-34"/>
                        </a:rPr>
                        <a:t>ตัวอย่างจากการไม่เพาะเลี้ยง</a:t>
                      </a:r>
                      <a:endParaRPr kumimoji="0" lang="en-US" sz="1800" b="1" i="0" u="none" strike="noStrike" cap="none" normalizeH="0" baseline="0" smtClean="0">
                        <a:ln>
                          <a:noFill/>
                        </a:ln>
                        <a:solidFill>
                          <a:srgbClr val="FFFFFF"/>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h-TH" sz="1800" b="1" i="0" u="none" strike="noStrike" cap="none" normalizeH="0" baseline="0" smtClean="0">
                          <a:ln>
                            <a:noFill/>
                          </a:ln>
                          <a:solidFill>
                            <a:srgbClr val="FFFFFF"/>
                          </a:solidFill>
                          <a:effectLst/>
                          <a:latin typeface="Arial" charset="0"/>
                          <a:ea typeface="MS PGothic" pitchFamily="34" charset="-128"/>
                          <a:cs typeface="Angsana New" pitchFamily="18" charset="-34"/>
                        </a:rPr>
                        <a:t>ตัวอย่างจากการเพาะเลี้ยง </a:t>
                      </a:r>
                      <a:endParaRPr kumimoji="0" lang="en-US" sz="1800" b="1" i="0" u="none" strike="noStrike" cap="none" normalizeH="0" baseline="0" smtClean="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800" b="0" i="1" u="none" strike="noStrike" cap="none" normalizeH="0" baseline="0" smtClean="0">
                          <a:ln>
                            <a:noFill/>
                          </a:ln>
                          <a:solidFill>
                            <a:srgbClr val="000000"/>
                          </a:solidFill>
                          <a:effectLst/>
                          <a:latin typeface="Arial" charset="0"/>
                          <a:ea typeface="MS PGothic" pitchFamily="34" charset="-128"/>
                          <a:cs typeface="Angsana New" pitchFamily="18" charset="-34"/>
                        </a:rPr>
                        <a:t>ผลกระทบ</a:t>
                      </a:r>
                      <a:endParaRPr kumimoji="0" lang="en-US" sz="1800" b="0" i="1" u="none" strike="noStrike" cap="none" normalizeH="0" baseline="0" smtClean="0">
                        <a:ln>
                          <a:noFill/>
                        </a:ln>
                        <a:solidFill>
                          <a:srgbClr val="000000"/>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ปัญหาที่เราต้องการลดให้เหลือน้อยที่สุด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น้ำหนักเกิน</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การปล่อยของเสีย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r>
              <a:tr h="968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800" b="0" i="1" u="none" strike="noStrike" cap="none" normalizeH="0" baseline="0" smtClean="0">
                          <a:ln>
                            <a:noFill/>
                          </a:ln>
                          <a:solidFill>
                            <a:srgbClr val="000000"/>
                          </a:solidFill>
                          <a:effectLst/>
                          <a:latin typeface="Arial" charset="0"/>
                          <a:ea typeface="MS PGothic" pitchFamily="34" charset="-128"/>
                          <a:cs typeface="Angsana New" pitchFamily="18" charset="-34"/>
                        </a:rPr>
                        <a:t>หลักการ</a:t>
                      </a:r>
                      <a:endParaRPr kumimoji="0" lang="en-US" sz="1800" b="0" i="1" u="none" strike="noStrike" cap="none" normalizeH="0" baseline="0" smtClean="0">
                        <a:ln>
                          <a:noFill/>
                        </a:ln>
                        <a:solidFill>
                          <a:srgbClr val="000000"/>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การแนะหลักการเพื่อจัดการผลกระทบ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รักษาน้ำหนักที่สมบูรณ์แข็งแรง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อนุรักษ์แหล่งน้ำ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r>
              <a:tr h="74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800" b="0" i="1" u="none" strike="noStrike" cap="none" normalizeH="0" baseline="0" smtClean="0">
                          <a:ln>
                            <a:noFill/>
                          </a:ln>
                          <a:solidFill>
                            <a:srgbClr val="000000"/>
                          </a:solidFill>
                          <a:effectLst/>
                          <a:latin typeface="Arial" charset="0"/>
                          <a:ea typeface="MS PGothic" pitchFamily="34" charset="-128"/>
                          <a:cs typeface="Angsana New" pitchFamily="18" charset="-34"/>
                        </a:rPr>
                        <a:t>หลักเกณฑ์</a:t>
                      </a:r>
                      <a:endParaRPr kumimoji="0" lang="en-US" sz="1800" b="0" i="1" u="none" strike="noStrike" cap="none" normalizeH="0" baseline="0" smtClean="0">
                        <a:ln>
                          <a:noFill/>
                        </a:ln>
                        <a:solidFill>
                          <a:srgbClr val="000000"/>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พื้นที่ที่ให้ความสำคัญเพื่อจัดการผลกระทบ </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การบริโภคอาหาร</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chemeClr val="tx1"/>
                          </a:solidFill>
                          <a:effectLst/>
                          <a:latin typeface="Angsana New" pitchFamily="18" charset="-34"/>
                          <a:ea typeface="MS PGothic" pitchFamily="34" charset="-128"/>
                          <a:cs typeface="Angsana New" pitchFamily="18" charset="-34"/>
                        </a:rPr>
                        <a:t>สารอาหารที่ใช้และปล่อยออกมา</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r>
              <a:tr h="1209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800" b="0" i="1" u="none" strike="noStrike" cap="none" normalizeH="0" baseline="0" smtClean="0">
                          <a:ln>
                            <a:noFill/>
                          </a:ln>
                          <a:solidFill>
                            <a:srgbClr val="000000"/>
                          </a:solidFill>
                          <a:effectLst/>
                          <a:latin typeface="Arial" charset="0"/>
                          <a:ea typeface="MS PGothic" pitchFamily="34" charset="-128"/>
                          <a:cs typeface="Angsana New" pitchFamily="18" charset="-34"/>
                        </a:rPr>
                        <a:t>ตัวบ่งชี้</a:t>
                      </a:r>
                      <a:endParaRPr kumimoji="0" lang="en-US" sz="1800" b="0" i="1" u="none" strike="noStrike" cap="none" normalizeH="0" baseline="0" smtClean="0">
                        <a:ln>
                          <a:noFill/>
                        </a:ln>
                        <a:solidFill>
                          <a:srgbClr val="000000"/>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สิ่งที่วัดเพื่อกำหนดขอบเขตของผลกระทบ</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แคลลอรี่</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chemeClr val="tx1"/>
                          </a:solidFill>
                          <a:effectLst/>
                          <a:latin typeface="Angsana New" pitchFamily="18" charset="-34"/>
                          <a:ea typeface="MS PGothic" pitchFamily="34" charset="-128"/>
                          <a:cs typeface="Angsana New" pitchFamily="18" charset="-34"/>
                        </a:rPr>
                        <a:t>ปริมาณฟอสฟอรัสที่เพิ่มเติมและปล่อยออกมาต่อปริมาณปลาที่ผลิตได้เป็นเมตริกตัน</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3FA"/>
                    </a:solidFill>
                  </a:tcPr>
                </a:tc>
              </a:tr>
              <a:tr h="2547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800" b="0" i="1" u="none" strike="noStrike" cap="none" normalizeH="0" baseline="0" smtClean="0">
                          <a:ln>
                            <a:noFill/>
                          </a:ln>
                          <a:solidFill>
                            <a:srgbClr val="000000"/>
                          </a:solidFill>
                          <a:effectLst/>
                          <a:latin typeface="Arial" charset="0"/>
                          <a:ea typeface="MS PGothic" pitchFamily="34" charset="-128"/>
                          <a:cs typeface="Angsana New" pitchFamily="18" charset="-34"/>
                        </a:rPr>
                        <a:t>มาตรฐาน</a:t>
                      </a:r>
                      <a:endParaRPr kumimoji="0" lang="en-US" sz="1800" b="0" i="1" u="none" strike="noStrike" cap="none" normalizeH="0" baseline="0" smtClean="0">
                        <a:ln>
                          <a:noFill/>
                        </a:ln>
                        <a:solidFill>
                          <a:srgbClr val="000000"/>
                        </a:solidFill>
                        <a:effectLst/>
                        <a:latin typeface="Arial" charset="0"/>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จำนวนและ/หรือระดับของผลงานตามที่กำหนด เมื่อผลกระทบถูกจำกัดให้ลดน้อยลงแล้ว</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rPr>
                        <a:t>น้อยกว่า 4.5 แคลลอรี่ต่อกิโลกรัมของน้ำหนักร่างกายต่อวัน</a:t>
                      </a:r>
                      <a:endParaRPr kumimoji="0" lang="en-US" sz="1400" b="0" i="0" u="none" strike="noStrike" cap="none" normalizeH="0" baseline="0" smtClean="0">
                        <a:ln>
                          <a:noFill/>
                        </a:ln>
                        <a:solidFill>
                          <a:srgbClr val="000000"/>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1400" b="0" i="0" u="none" strike="noStrike" cap="none" normalizeH="0" baseline="0" smtClean="0">
                          <a:ln>
                            <a:noFill/>
                          </a:ln>
                          <a:solidFill>
                            <a:schemeClr val="tx1"/>
                          </a:solidFill>
                          <a:effectLst/>
                          <a:latin typeface="Angsana New" pitchFamily="18" charset="-34"/>
                          <a:ea typeface="MS PGothic" pitchFamily="34" charset="-128"/>
                          <a:cs typeface="Angsana New" pitchFamily="18" charset="-34"/>
                        </a:rPr>
                        <a:t>การนำเข้าหรือการใช้ฟอสฟอรัสในการเพาะเลี้ยงปลานิลไม่เกิน 30 กิโลกรัมต่อปลาที่ผลิตได้เป็นเมตริกตัน และน้ำหนักของฟอสฟอรัสที่ถูกปล่อยสู่แหล่งน้ำธรรมชาติไม่เกิน 22 กิโลกรัมต่อปลาที่ผลิตได้เป็นเมตริกตัน </a:t>
                      </a:r>
                      <a:endParaRPr kumimoji="0" lang="en-US" sz="1400" b="0" i="0" u="none" strike="noStrike" cap="none" normalizeH="0" baseline="0" smtClean="0">
                        <a:ln>
                          <a:noFill/>
                        </a:ln>
                        <a:solidFill>
                          <a:schemeClr val="tx1"/>
                        </a:solidFill>
                        <a:effectLst/>
                        <a:latin typeface="Angsana New" pitchFamily="18" charset="-34"/>
                        <a:ea typeface="MS PGothic" pitchFamily="34" charset="-128"/>
                        <a:cs typeface="Angsana New" pitchFamily="18" charset="-34"/>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E5F5"/>
                    </a:solidFill>
                  </a:tcPr>
                </a:tc>
              </a:tr>
            </a:tbl>
          </a:graphicData>
        </a:graphic>
      </p:graphicFrame>
      <p:sp>
        <p:nvSpPr>
          <p:cNvPr id="9256" name="Slide Number Placeholder 3"/>
          <p:cNvSpPr>
            <a:spLocks noGrp="1"/>
          </p:cNvSpPr>
          <p:nvPr>
            <p:ph type="sldNum" sz="quarter" idx="10"/>
          </p:nvPr>
        </p:nvSpPr>
        <p:spPr>
          <a:noFill/>
        </p:spPr>
        <p:txBody>
          <a:bodyPr/>
          <a:lstStyle/>
          <a:p>
            <a:fld id="{6BAC53C5-DEFD-42AE-AD5D-F517C18986FA}" type="slidenum">
              <a:rPr lang="en-US" smtClean="0">
                <a:ea typeface="MS PGothic" pitchFamily="34" charset="-128"/>
              </a:rPr>
              <a:pPr/>
              <a:t>7</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59280CB1-EE94-485D-B87C-9A689E8D3EA1}" type="slidenum">
              <a:rPr lang="en-US" sz="800">
                <a:latin typeface="Arial" charset="0"/>
              </a:rPr>
              <a:pPr algn="r" eaLnBrk="0" hangingPunct="0"/>
              <a:t>8</a:t>
            </a:fld>
            <a:endParaRPr lang="en-US" sz="800">
              <a:latin typeface="Arial" charset="0"/>
            </a:endParaRPr>
          </a:p>
        </p:txBody>
      </p:sp>
      <p:sp>
        <p:nvSpPr>
          <p:cNvPr id="10243" name="Slide Number Placeholder 3"/>
          <p:cNvSpPr txBox="1">
            <a:spLocks noGrp="1"/>
          </p:cNvSpPr>
          <p:nvPr/>
        </p:nvSpPr>
        <p:spPr bwMode="auto">
          <a:xfrm>
            <a:off x="8201025" y="6524625"/>
            <a:ext cx="914400" cy="333375"/>
          </a:xfrm>
          <a:prstGeom prst="rect">
            <a:avLst/>
          </a:prstGeom>
          <a:noFill/>
          <a:ln w="9525">
            <a:noFill/>
            <a:miter lim="800000"/>
            <a:headEnd/>
            <a:tailEnd/>
          </a:ln>
        </p:spPr>
        <p:txBody>
          <a:bodyPr/>
          <a:lstStyle/>
          <a:p>
            <a:pPr algn="r" eaLnBrk="0" hangingPunct="0"/>
            <a:fld id="{B9D21C3A-B0F3-4D00-8846-DC9639E992CF}" type="slidenum">
              <a:rPr lang="en-US" sz="800">
                <a:latin typeface="Arial" charset="0"/>
              </a:rPr>
              <a:pPr algn="r" eaLnBrk="0" hangingPunct="0"/>
              <a:t>8</a:t>
            </a:fld>
            <a:endParaRPr lang="en-US" sz="800">
              <a:latin typeface="Arial" charset="0"/>
            </a:endParaRPr>
          </a:p>
        </p:txBody>
      </p:sp>
      <p:sp>
        <p:nvSpPr>
          <p:cNvPr id="10244" name="Rectangle 5"/>
          <p:cNvSpPr>
            <a:spLocks noGrp="1" noChangeArrowheads="1"/>
          </p:cNvSpPr>
          <p:nvPr>
            <p:ph type="title" idx="4294967295"/>
          </p:nvPr>
        </p:nvSpPr>
        <p:spPr/>
        <p:txBody>
          <a:bodyPr/>
          <a:lstStyle/>
          <a:p>
            <a:pPr eaLnBrk="1" hangingPunct="1"/>
            <a:r>
              <a:rPr lang="th-TH" sz="3200" smtClean="0">
                <a:cs typeface="Angsana New" pitchFamily="18" charset="-34"/>
              </a:rPr>
              <a:t>กระบวนการที่ผ่านการทดสอบแล้วว่าจริง </a:t>
            </a:r>
            <a:endParaRPr lang="en-US" sz="3200" smtClean="0"/>
          </a:p>
        </p:txBody>
      </p:sp>
      <p:sp>
        <p:nvSpPr>
          <p:cNvPr id="10245" name="Rectangle 6"/>
          <p:cNvSpPr>
            <a:spLocks noGrp="1" noChangeArrowheads="1"/>
          </p:cNvSpPr>
          <p:nvPr>
            <p:ph type="body" idx="4294967295"/>
          </p:nvPr>
        </p:nvSpPr>
        <p:spPr/>
        <p:txBody>
          <a:bodyPr/>
          <a:lstStyle/>
          <a:p>
            <a:pPr eaLnBrk="1" hangingPunct="1">
              <a:lnSpc>
                <a:spcPct val="100000"/>
              </a:lnSpc>
              <a:spcBef>
                <a:spcPts val="600"/>
              </a:spcBef>
              <a:spcAft>
                <a:spcPts val="600"/>
              </a:spcAft>
              <a:buFont typeface="Wingdings" pitchFamily="2" charset="2"/>
              <a:buNone/>
            </a:pPr>
            <a:endParaRPr lang="en-US" smtClean="0"/>
          </a:p>
          <a:p>
            <a:pPr eaLnBrk="1" hangingPunct="1">
              <a:lnSpc>
                <a:spcPct val="100000"/>
              </a:lnSpc>
              <a:spcBef>
                <a:spcPts val="600"/>
              </a:spcBef>
              <a:spcAft>
                <a:spcPts val="600"/>
              </a:spcAft>
            </a:pPr>
            <a:r>
              <a:rPr lang="th-TH" sz="2800" smtClean="0">
                <a:latin typeface="Angsana New" pitchFamily="18" charset="-34"/>
                <a:cs typeface="Angsana New" pitchFamily="18" charset="-34"/>
              </a:rPr>
              <a:t>มีผู้ถือผลประโยชน์ร่วมหลายคน </a:t>
            </a:r>
            <a:r>
              <a:rPr lang="en-US" sz="2800" smtClean="0">
                <a:latin typeface="Angsana New" pitchFamily="18" charset="-34"/>
                <a:cs typeface="Angsana New" pitchFamily="18" charset="-34"/>
              </a:rPr>
              <a:t> </a:t>
            </a:r>
          </a:p>
          <a:p>
            <a:pPr eaLnBrk="1" hangingPunct="1">
              <a:lnSpc>
                <a:spcPct val="100000"/>
              </a:lnSpc>
              <a:spcBef>
                <a:spcPts val="600"/>
              </a:spcBef>
              <a:spcAft>
                <a:spcPts val="600"/>
              </a:spcAft>
            </a:pPr>
            <a:r>
              <a:rPr lang="th-TH" sz="2800" smtClean="0">
                <a:latin typeface="Angsana New" pitchFamily="18" charset="-34"/>
                <a:cs typeface="Angsana New" pitchFamily="18" charset="-34"/>
              </a:rPr>
              <a:t>รับฟังความคิดเห็นของคนส่วนใหญ่ </a:t>
            </a:r>
            <a:endParaRPr lang="en-US" sz="2800" smtClean="0">
              <a:latin typeface="Angsana New" pitchFamily="18" charset="-34"/>
              <a:cs typeface="Angsana New" pitchFamily="18" charset="-34"/>
            </a:endParaRPr>
          </a:p>
          <a:p>
            <a:pPr eaLnBrk="1" hangingPunct="1">
              <a:lnSpc>
                <a:spcPct val="100000"/>
              </a:lnSpc>
              <a:spcBef>
                <a:spcPts val="600"/>
              </a:spcBef>
              <a:spcAft>
                <a:spcPts val="600"/>
              </a:spcAft>
            </a:pPr>
            <a:r>
              <a:rPr lang="th-TH" sz="2800" smtClean="0">
                <a:latin typeface="Angsana New" pitchFamily="18" charset="-34"/>
                <a:cs typeface="Angsana New" pitchFamily="18" charset="-34"/>
              </a:rPr>
              <a:t>โปร่งใสตรวจสอบได้ </a:t>
            </a:r>
            <a:endParaRPr lang="en-US" sz="2800" smtClean="0">
              <a:latin typeface="Angsana New" pitchFamily="18" charset="-34"/>
              <a:cs typeface="Angsana New" pitchFamily="18" charset="-34"/>
            </a:endParaRPr>
          </a:p>
          <a:p>
            <a:pPr eaLnBrk="1" hangingPunct="1">
              <a:lnSpc>
                <a:spcPct val="100000"/>
              </a:lnSpc>
              <a:spcBef>
                <a:spcPts val="600"/>
              </a:spcBef>
              <a:spcAft>
                <a:spcPts val="600"/>
              </a:spcAft>
            </a:pPr>
            <a:r>
              <a:rPr lang="th-TH" sz="2800" smtClean="0">
                <a:latin typeface="Angsana New" pitchFamily="18" charset="-34"/>
                <a:cs typeface="Angsana New" pitchFamily="18" charset="-34"/>
              </a:rPr>
              <a:t>ดำเนินการตามหลักวิทยาศาสตร์ </a:t>
            </a:r>
            <a:endParaRPr lang="en-US" sz="2800" smtClean="0">
              <a:latin typeface="Angsana New" pitchFamily="18" charset="-34"/>
              <a:cs typeface="Angsana New" pitchFamily="18" charset="-34"/>
            </a:endParaRPr>
          </a:p>
          <a:p>
            <a:pPr eaLnBrk="1" hangingPunct="1">
              <a:lnSpc>
                <a:spcPct val="100000"/>
              </a:lnSpc>
              <a:spcBef>
                <a:spcPts val="600"/>
              </a:spcBef>
              <a:spcAft>
                <a:spcPts val="600"/>
              </a:spcAft>
            </a:pPr>
            <a:r>
              <a:rPr lang="th-TH" sz="2800" smtClean="0">
                <a:latin typeface="Angsana New" pitchFamily="18" charset="-34"/>
                <a:cs typeface="Angsana New" pitchFamily="18" charset="-34"/>
              </a:rPr>
              <a:t>ยึดมั่นในผลงาน </a:t>
            </a:r>
            <a:endParaRPr lang="en-US" sz="2800" smtClean="0">
              <a:latin typeface="Angsana New" pitchFamily="18" charset="-34"/>
              <a:cs typeface="Angsana New" pitchFamily="18" charset="-34"/>
            </a:endParaRPr>
          </a:p>
          <a:p>
            <a:pPr eaLnBrk="1" hangingPunct="1">
              <a:lnSpc>
                <a:spcPct val="100000"/>
              </a:lnSpc>
              <a:spcBef>
                <a:spcPts val="600"/>
              </a:spcBef>
              <a:spcAft>
                <a:spcPts val="600"/>
              </a:spcAft>
            </a:pPr>
            <a:r>
              <a:rPr lang="th-TH" sz="2800" smtClean="0">
                <a:latin typeface="Angsana New" pitchFamily="18" charset="-34"/>
                <a:cs typeface="Angsana New" pitchFamily="18" charset="-34"/>
              </a:rPr>
              <a:t>มาตรฐานที่สามารถวัดได้ </a:t>
            </a:r>
            <a:endParaRPr lang="en-US" sz="2800" smtClean="0">
              <a:latin typeface="Angsana New" pitchFamily="18" charset="-34"/>
              <a:cs typeface="Angsana New" pitchFamily="18" charset="-34"/>
            </a:endParaRPr>
          </a:p>
          <a:p>
            <a:pPr eaLnBrk="1" hangingPunct="1">
              <a:lnSpc>
                <a:spcPct val="100000"/>
              </a:lnSpc>
              <a:spcBef>
                <a:spcPts val="600"/>
              </a:spcBef>
              <a:spcAft>
                <a:spcPts val="600"/>
              </a:spcAft>
            </a:pPr>
            <a:r>
              <a:rPr lang="th-TH" sz="2800" smtClean="0">
                <a:latin typeface="Angsana New" pitchFamily="18" charset="-34"/>
                <a:cs typeface="Angsana New" pitchFamily="18" charset="-34"/>
              </a:rPr>
              <a:t>ปฏิบัติตาม </a:t>
            </a:r>
            <a:r>
              <a:rPr lang="en-US" sz="2800" smtClean="0">
                <a:latin typeface="Angsana New" pitchFamily="18" charset="-34"/>
                <a:cs typeface="Angsana New" pitchFamily="18" charset="-34"/>
              </a:rPr>
              <a:t>ISEAL </a:t>
            </a:r>
          </a:p>
        </p:txBody>
      </p:sp>
      <p:pic>
        <p:nvPicPr>
          <p:cNvPr id="10246" name="Picture 7" descr="100_1269"/>
          <p:cNvPicPr>
            <a:picLocks noChangeAspect="1" noChangeArrowheads="1"/>
          </p:cNvPicPr>
          <p:nvPr/>
        </p:nvPicPr>
        <p:blipFill>
          <a:blip r:embed="rId3" cstate="print"/>
          <a:srcRect/>
          <a:stretch>
            <a:fillRect/>
          </a:stretch>
        </p:blipFill>
        <p:spPr bwMode="auto">
          <a:xfrm>
            <a:off x="5867400" y="2362200"/>
            <a:ext cx="3106738" cy="4141788"/>
          </a:xfrm>
          <a:prstGeom prst="rect">
            <a:avLst/>
          </a:prstGeom>
          <a:noFill/>
          <a:ln w="9525">
            <a:noFill/>
            <a:miter lim="800000"/>
            <a:headEnd/>
            <a:tailEnd/>
          </a:ln>
        </p:spPr>
      </p:pic>
      <p:sp>
        <p:nvSpPr>
          <p:cNvPr id="10247" name="Slide Number Placeholder 6"/>
          <p:cNvSpPr>
            <a:spLocks noGrp="1"/>
          </p:cNvSpPr>
          <p:nvPr>
            <p:ph type="sldNum" sz="quarter" idx="10"/>
          </p:nvPr>
        </p:nvSpPr>
        <p:spPr>
          <a:noFill/>
        </p:spPr>
        <p:txBody>
          <a:bodyPr/>
          <a:lstStyle/>
          <a:p>
            <a:fld id="{8B111724-FAE4-43D9-8B1A-1C25BD814D18}" type="slidenum">
              <a:rPr lang="en-US" smtClean="0">
                <a:ea typeface="MS PGothic" pitchFamily="34" charset="-128"/>
              </a:rPr>
              <a:pPr/>
              <a:t>8</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idx="4294967295"/>
          </p:nvPr>
        </p:nvSpPr>
        <p:spPr/>
        <p:txBody>
          <a:bodyPr/>
          <a:lstStyle/>
          <a:p>
            <a:pPr eaLnBrk="1" hangingPunct="1"/>
            <a:r>
              <a:rPr lang="th-TH" sz="3200" smtClean="0">
                <a:cs typeface="Angsana New" pitchFamily="18" charset="-34"/>
              </a:rPr>
              <a:t>การเสวนา เรื่อง กุ้ง เปิดกว้างสำหรับทุกคน </a:t>
            </a:r>
            <a:endParaRPr lang="en-US" sz="3200" smtClean="0"/>
          </a:p>
        </p:txBody>
      </p:sp>
      <p:sp>
        <p:nvSpPr>
          <p:cNvPr id="11267" name="Content Placeholder 7"/>
          <p:cNvSpPr>
            <a:spLocks noGrp="1"/>
          </p:cNvSpPr>
          <p:nvPr>
            <p:ph idx="4294967295"/>
          </p:nvPr>
        </p:nvSpPr>
        <p:spPr>
          <a:xfrm>
            <a:off x="284163" y="1981200"/>
            <a:ext cx="8532812" cy="4632325"/>
          </a:xfrm>
        </p:spPr>
        <p:txBody>
          <a:bodyPr/>
          <a:lstStyle/>
          <a:p>
            <a:pPr marL="342900" indent="-342900" eaLnBrk="1" hangingPunct="1"/>
            <a:r>
              <a:rPr lang="th-TH" sz="3200" smtClean="0">
                <a:cs typeface="Angsana New" pitchFamily="18" charset="-34"/>
              </a:rPr>
              <a:t>จัดการประชุมประมาณ 6 ครั้งต่อปี </a:t>
            </a:r>
            <a:r>
              <a:rPr lang="es-ES" sz="3200" smtClean="0"/>
              <a:t/>
            </a:r>
            <a:br>
              <a:rPr lang="es-ES" sz="3200" smtClean="0"/>
            </a:br>
            <a:endParaRPr lang="es-ES" sz="3200" smtClean="0"/>
          </a:p>
          <a:p>
            <a:pPr marL="342900" indent="-342900" eaLnBrk="1" hangingPunct="1"/>
            <a:r>
              <a:rPr lang="th-TH" sz="3200" smtClean="0">
                <a:cs typeface="Angsana New" pitchFamily="18" charset="-34"/>
              </a:rPr>
              <a:t>การประชุมจัดในภูมิภาคหลักๆ ที่มีการทำนากุ้ง</a:t>
            </a:r>
            <a:r>
              <a:rPr lang="es-ES" sz="3200" smtClean="0"/>
              <a:t/>
            </a:r>
            <a:br>
              <a:rPr lang="es-ES" sz="3200" smtClean="0"/>
            </a:br>
            <a:endParaRPr lang="es-ES" sz="3200" smtClean="0"/>
          </a:p>
          <a:p>
            <a:pPr marL="342900" indent="-342900" eaLnBrk="1" hangingPunct="1"/>
            <a:r>
              <a:rPr lang="th-TH" sz="3200" smtClean="0">
                <a:cs typeface="Angsana New" pitchFamily="18" charset="-34"/>
              </a:rPr>
              <a:t>ผู้เข้าร่วมประชุม 30-100 คน </a:t>
            </a:r>
            <a:endParaRPr lang="es-ES" sz="2800" smtClean="0"/>
          </a:p>
        </p:txBody>
      </p:sp>
      <p:sp>
        <p:nvSpPr>
          <p:cNvPr id="11268" name="Slide Number Placeholder 3"/>
          <p:cNvSpPr>
            <a:spLocks noGrp="1"/>
          </p:cNvSpPr>
          <p:nvPr>
            <p:ph type="sldNum" sz="quarter" idx="10"/>
          </p:nvPr>
        </p:nvSpPr>
        <p:spPr>
          <a:noFill/>
        </p:spPr>
        <p:txBody>
          <a:bodyPr/>
          <a:lstStyle/>
          <a:p>
            <a:fld id="{C9FBBD66-8D1F-41CF-9587-3B6C4F6199D4}" type="slidenum">
              <a:rPr lang="en-US" smtClean="0">
                <a:ea typeface="MS PGothic" pitchFamily="34" charset="-128"/>
              </a:rPr>
              <a:pPr/>
              <a:t>9</a:t>
            </a:fld>
            <a:endParaRPr lang="en-US" smtClean="0">
              <a:ea typeface="MS PGothic" pitchFamily="34" charset="-128"/>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WWF_2004">
  <a:themeElements>
    <a:clrScheme name="WWF_2004 13">
      <a:dk1>
        <a:srgbClr val="000000"/>
      </a:dk1>
      <a:lt1>
        <a:srgbClr val="FFFFFF"/>
      </a:lt1>
      <a:dk2>
        <a:srgbClr val="000000"/>
      </a:dk2>
      <a:lt2>
        <a:srgbClr val="808080"/>
      </a:lt2>
      <a:accent1>
        <a:srgbClr val="5EB6E4"/>
      </a:accent1>
      <a:accent2>
        <a:srgbClr val="C59217"/>
      </a:accent2>
      <a:accent3>
        <a:srgbClr val="FFFFFF"/>
      </a:accent3>
      <a:accent4>
        <a:srgbClr val="000000"/>
      </a:accent4>
      <a:accent5>
        <a:srgbClr val="B6D7EF"/>
      </a:accent5>
      <a:accent6>
        <a:srgbClr val="B28414"/>
      </a:accent6>
      <a:hlink>
        <a:srgbClr val="D2492A"/>
      </a:hlink>
      <a:folHlink>
        <a:srgbClr val="69BE28"/>
      </a:folHlink>
    </a:clrScheme>
    <a:fontScheme name="WWF_20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WWF_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F_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F_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F_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F_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F_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F_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F_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F_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F_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F_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F_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WF_2004 13">
        <a:dk1>
          <a:srgbClr val="000000"/>
        </a:dk1>
        <a:lt1>
          <a:srgbClr val="FFFFFF"/>
        </a:lt1>
        <a:dk2>
          <a:srgbClr val="000000"/>
        </a:dk2>
        <a:lt2>
          <a:srgbClr val="808080"/>
        </a:lt2>
        <a:accent1>
          <a:srgbClr val="5EB6E4"/>
        </a:accent1>
        <a:accent2>
          <a:srgbClr val="C59217"/>
        </a:accent2>
        <a:accent3>
          <a:srgbClr val="FFFFFF"/>
        </a:accent3>
        <a:accent4>
          <a:srgbClr val="000000"/>
        </a:accent4>
        <a:accent5>
          <a:srgbClr val="B6D7EF"/>
        </a:accent5>
        <a:accent6>
          <a:srgbClr val="B28414"/>
        </a:accent6>
        <a:hlink>
          <a:srgbClr val="D2492A"/>
        </a:hlink>
        <a:folHlink>
          <a:srgbClr val="69BE2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WWF_Template</Template>
  <TotalTime>10193</TotalTime>
  <Words>1467</Words>
  <Application>Microsoft Office PowerPoint</Application>
  <PresentationFormat>On-screen Show (4:3)</PresentationFormat>
  <Paragraphs>215</Paragraphs>
  <Slides>19</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Times</vt:lpstr>
      <vt:lpstr>MS PGothic</vt:lpstr>
      <vt:lpstr>Arial</vt:lpstr>
      <vt:lpstr>Wingdings</vt:lpstr>
      <vt:lpstr>Angsana New</vt:lpstr>
      <vt:lpstr>Times New Roman</vt:lpstr>
      <vt:lpstr>WWF_2004</vt:lpstr>
      <vt:lpstr>Equation</vt:lpstr>
      <vt:lpstr>  การเสวนา เรื่อง การเพาะเลี้ยงกุ้ง:   สร้างสรรค์มาตรฐาน เปลี่ยนแปลงการเพาะเลี้ยง </vt:lpstr>
      <vt:lpstr>ปัญหา: ผลผลิตของกุ้งในนามีเพิ่มมากขึ้น </vt:lpstr>
      <vt:lpstr>การแก้ปัญหาจากการเสวนา </vt:lpstr>
      <vt:lpstr>การเติบโตทางเศรษฐกิจเป็นอีกหนึ่งปัจจัยหลัก</vt:lpstr>
      <vt:lpstr>ใช้มาตรฐานเพื่อเปลี่ยนแปลงการเพาะเลี้ยง </vt:lpstr>
      <vt:lpstr>มาตรฐานสามารถกระตุ้นนวัตกรรม</vt:lpstr>
      <vt:lpstr>จำเป็นต้อง “พูดจาภาษาเดียวกัน” เพื่อบรรลุข้อตกลง </vt:lpstr>
      <vt:lpstr>กระบวนการที่ผ่านการทดสอบแล้วว่าจริง </vt:lpstr>
      <vt:lpstr>การเสวนา เรื่อง กุ้ง เปิดกว้างสำหรับทุกคน </vt:lpstr>
      <vt:lpstr>รวมกลุ่มที่หลากหลายเข้าด้วยกัน </vt:lpstr>
      <vt:lpstr>คุณจะร่วมเป็นส่วนหนึ่งของกระบวนการเสวนาได้อย่างไร? </vt:lpstr>
      <vt:lpstr>คณะกรรมการกำหนดวาระการประชุมในหลายระดับ </vt:lpstr>
      <vt:lpstr>คณะกรรมการกำหนดวาระการประชุมจัดการเสวนา </vt:lpstr>
      <vt:lpstr>การรวมกลุ่มในการจัดตั้งองค์กร </vt:lpstr>
      <vt:lpstr>การรวมกลุ่มที่บ่งชี้ผลกระทบที่สำคัญ </vt:lpstr>
      <vt:lpstr>การรวมกลุ่มที่บ่งชี้หลักการ</vt:lpstr>
      <vt:lpstr>Slide 17</vt:lpstr>
      <vt:lpstr>การเสวนาดำเนินการอย่างโปร่งใส คุณจึงเข้าร่วมได้อย่างวางใจ </vt:lpstr>
      <vt:lpstr>เข้ามามีส่วนร่วมได้ที่</vt:lpstr>
    </vt:vector>
  </TitlesOfParts>
  <Company>WWF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contour</dc:creator>
  <cp:lastModifiedBy>installer</cp:lastModifiedBy>
  <cp:revision>636</cp:revision>
  <dcterms:created xsi:type="dcterms:W3CDTF">2008-10-24T20:16:31Z</dcterms:created>
  <dcterms:modified xsi:type="dcterms:W3CDTF">2012-07-26T14:36:27Z</dcterms:modified>
</cp:coreProperties>
</file>