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715" r:id="rId4"/>
    <p:sldMasterId id="2147483717" r:id="rId5"/>
    <p:sldMasterId id="2147483685" r:id="rId6"/>
  </p:sldMasterIdLst>
  <p:notesMasterIdLst>
    <p:notesMasterId r:id="rId16"/>
  </p:notesMasterIdLst>
  <p:handoutMasterIdLst>
    <p:handoutMasterId r:id="rId17"/>
  </p:handoutMasterIdLst>
  <p:sldIdLst>
    <p:sldId id="256" r:id="rId7"/>
    <p:sldId id="280" r:id="rId8"/>
    <p:sldId id="257" r:id="rId9"/>
    <p:sldId id="258" r:id="rId10"/>
    <p:sldId id="283" r:id="rId11"/>
    <p:sldId id="284" r:id="rId12"/>
    <p:sldId id="261" r:id="rId13"/>
    <p:sldId id="281" r:id="rId14"/>
    <p:sldId id="282" r:id="rId15"/>
  </p:sldIdLst>
  <p:sldSz cx="9144000" cy="5143500" type="screen16x9"/>
  <p:notesSz cx="6858000" cy="1514475"/>
  <p:embeddedFontLst>
    <p:embeddedFont>
      <p:font typeface="Avenir Next LT Pro" panose="020B0504020202020204" pitchFamily="34" charset="0"/>
      <p:regular r:id="rId18"/>
      <p:bold r:id="rId19"/>
      <p:italic r:id="rId20"/>
      <p:boldItalic r:id="rId21"/>
    </p:embeddedFont>
    <p:embeddedFont>
      <p:font typeface="Avenir Next LT Pro Light" panose="020B0304020202020204" pitchFamily="34" charset="0"/>
      <p:regular r:id="rId22"/>
      <p:italic r:id="rId23"/>
    </p:embeddedFon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Open Sans Light" panose="020B0306030504020204" pitchFamily="34"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B9057-7548-425D-A95E-9807134F92B6}" v="2" dt="2020-08-04T17:05:21.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AB6242-74AA-4469-B797-AA37C606A7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64B516-EC42-4070-9F15-47880F58C5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CAA05F-7B9E-4B73-953E-86FCBEA7C128}" type="datetimeFigureOut">
              <a:rPr lang="en-US" smtClean="0"/>
              <a:t>8/4/2020</a:t>
            </a:fld>
            <a:endParaRPr lang="en-US"/>
          </a:p>
        </p:txBody>
      </p:sp>
      <p:sp>
        <p:nvSpPr>
          <p:cNvPr id="4" name="Footer Placeholder 3">
            <a:extLst>
              <a:ext uri="{FF2B5EF4-FFF2-40B4-BE49-F238E27FC236}">
                <a16:creationId xmlns:a16="http://schemas.microsoft.com/office/drawing/2014/main" id="{2E623C99-2473-4269-9A1D-3A8C755817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AC5579-D584-496B-B6C1-B75F30AF8B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61B2DD-03BC-4903-9A9D-401D538C9CC5}" type="slidenum">
              <a:rPr lang="en-US" smtClean="0"/>
              <a:t>‹#›</a:t>
            </a:fld>
            <a:endParaRPr lang="en-US"/>
          </a:p>
        </p:txBody>
      </p:sp>
    </p:spTree>
    <p:extLst>
      <p:ext uri="{BB962C8B-B14F-4D97-AF65-F5344CB8AC3E}">
        <p14:creationId xmlns:p14="http://schemas.microsoft.com/office/powerpoint/2010/main" val="496679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803702507a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803702507a_1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COVID-19 is the latest zoonotic disease to become a global pandemic. But how do zoonotic diseases emerge and what can we do to prevent them? The answers lie in fixing our broken relationship with nature. We have created environments that put all of us at risk. But by taking steps to protect the planet, we can protect people from a future pandemic.  Over the next half hour we will discuss what </a:t>
            </a:r>
            <a:r>
              <a:rPr lang="en" sz="1200">
                <a:solidFill>
                  <a:schemeClr val="dk1"/>
                </a:solidFill>
                <a:latin typeface="Calibri"/>
                <a:ea typeface="Calibri"/>
                <a:cs typeface="Calibri"/>
                <a:sym typeface="Calibri"/>
              </a:rPr>
              <a:t>gives rise to emerging infectious diseases; how conservation interventions reduce the likelihood or severity of a zoonotic event.  </a:t>
            </a:r>
            <a:r>
              <a:rPr lang="en-US" sz="1200">
                <a:solidFill>
                  <a:schemeClr val="dk1"/>
                </a:solidFill>
                <a:latin typeface="Calibri"/>
                <a:ea typeface="Calibri"/>
                <a:cs typeface="Calibri"/>
                <a:sym typeface="Calibri"/>
              </a:rPr>
              <a:t>And direct action you can take to help.</a:t>
            </a:r>
            <a:endParaRPr sz="120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200"/>
              <a:buFont typeface="Calibri"/>
              <a:buNone/>
            </a:pPr>
            <a:endParaRPr lang="en" sz="120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200"/>
              <a:buFont typeface="Calibri"/>
              <a:buNone/>
            </a:pPr>
            <a:endParaRPr lang="en" sz="1200">
              <a:solidFill>
                <a:schemeClr val="dk1"/>
              </a:solidFill>
              <a:latin typeface="Calibri"/>
              <a:ea typeface="Calibri"/>
              <a:cs typeface="Calibri"/>
              <a:sym typeface="Calibri"/>
            </a:endParaRPr>
          </a:p>
          <a:p>
            <a:pPr marL="15240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r>
              <a:rPr lang="en" sz="1200">
                <a:solidFill>
                  <a:schemeClr val="dk1"/>
                </a:solidFill>
                <a:latin typeface="Calibri"/>
                <a:ea typeface="Calibri"/>
                <a:cs typeface="Calibri"/>
                <a:sym typeface="Calibri"/>
              </a:rPr>
              <a:t>Silouette copyright: </a:t>
            </a:r>
            <a:r>
              <a:rPr lang="en-US" sz="1200">
                <a:solidFill>
                  <a:schemeClr val="dk1"/>
                </a:solidFill>
                <a:latin typeface="Calibri"/>
                <a:ea typeface="Calibri"/>
                <a:cs typeface="Calibri"/>
                <a:sym typeface="Calibri"/>
              </a:rPr>
              <a:t>Starting at the eye (ice cave) and going clockwise: Nicolas Villaume / WWF-US, Luis Barreto / WWF-UK, Chris J Ratcliffe / WWF-UK, Greg Armfield / WWF-UK, Ola </a:t>
            </a:r>
            <a:r>
              <a:rPr lang="en-US" sz="1200" err="1">
                <a:solidFill>
                  <a:schemeClr val="dk1"/>
                </a:solidFill>
                <a:latin typeface="Calibri"/>
                <a:ea typeface="Calibri"/>
                <a:cs typeface="Calibri"/>
                <a:sym typeface="Calibri"/>
              </a:rPr>
              <a:t>Jennersten</a:t>
            </a:r>
            <a:r>
              <a:rPr lang="en-US" sz="1200">
                <a:solidFill>
                  <a:schemeClr val="dk1"/>
                </a:solidFill>
                <a:latin typeface="Calibri"/>
                <a:ea typeface="Calibri"/>
                <a:cs typeface="Calibri"/>
                <a:sym typeface="Calibri"/>
              </a:rPr>
              <a:t> / WWF-Sweden, Luis Barreto / WWF-UK, Neil Ever Osborne / WWF-US, Shutterstock, </a:t>
            </a:r>
            <a:r>
              <a:rPr lang="en-US" sz="1200" err="1">
                <a:solidFill>
                  <a:schemeClr val="dk1"/>
                </a:solidFill>
                <a:latin typeface="Calibri"/>
                <a:ea typeface="Calibri"/>
                <a:cs typeface="Calibri"/>
                <a:sym typeface="Calibri"/>
              </a:rPr>
              <a:t>Photoshot</a:t>
            </a:r>
            <a:r>
              <a:rPr lang="en-US" sz="1200">
                <a:solidFill>
                  <a:schemeClr val="dk1"/>
                </a:solidFill>
                <a:latin typeface="Calibri"/>
                <a:ea typeface="Calibri"/>
                <a:cs typeface="Calibri"/>
                <a:sym typeface="Calibri"/>
              </a:rPr>
              <a:t> License Ltd / </a:t>
            </a:r>
            <a:r>
              <a:rPr lang="en-US" sz="1200" err="1">
                <a:solidFill>
                  <a:schemeClr val="dk1"/>
                </a:solidFill>
                <a:latin typeface="Calibri"/>
                <a:ea typeface="Calibri"/>
                <a:cs typeface="Calibri"/>
                <a:sym typeface="Calibri"/>
              </a:rPr>
              <a:t>Alamy</a:t>
            </a:r>
            <a:r>
              <a:rPr lang="en-US" sz="1200">
                <a:solidFill>
                  <a:schemeClr val="dk1"/>
                </a:solidFill>
                <a:latin typeface="Calibri"/>
                <a:ea typeface="Calibri"/>
                <a:cs typeface="Calibri"/>
                <a:sym typeface="Calibri"/>
              </a:rPr>
              <a:t> Stock Photo, Brent </a:t>
            </a:r>
            <a:r>
              <a:rPr lang="en-US" sz="1200" err="1">
                <a:solidFill>
                  <a:schemeClr val="dk1"/>
                </a:solidFill>
                <a:latin typeface="Calibri"/>
                <a:ea typeface="Calibri"/>
                <a:cs typeface="Calibri"/>
                <a:sym typeface="Calibri"/>
              </a:rPr>
              <a:t>Stirton</a:t>
            </a:r>
            <a:r>
              <a:rPr lang="en-US" sz="1200">
                <a:solidFill>
                  <a:schemeClr val="dk1"/>
                </a:solidFill>
                <a:latin typeface="Calibri"/>
                <a:ea typeface="Calibri"/>
                <a:cs typeface="Calibri"/>
                <a:sym typeface="Calibri"/>
              </a:rPr>
              <a:t> / Getty Images, Global Warming Images / WWF, Chris Johnson / WWF-</a:t>
            </a:r>
            <a:r>
              <a:rPr lang="en-US" sz="1200" err="1">
                <a:solidFill>
                  <a:schemeClr val="dk1"/>
                </a:solidFill>
                <a:latin typeface="Calibri"/>
                <a:ea typeface="Calibri"/>
                <a:cs typeface="Calibri"/>
                <a:sym typeface="Calibri"/>
              </a:rPr>
              <a:t>Aus</a:t>
            </a:r>
            <a:r>
              <a:rPr lang="en-US" sz="1200">
                <a:solidFill>
                  <a:schemeClr val="dk1"/>
                </a:solidFill>
                <a:latin typeface="Calibri"/>
                <a:ea typeface="Calibri"/>
                <a:cs typeface="Calibri"/>
                <a:sym typeface="Calibri"/>
              </a:rPr>
              <a:t> </a:t>
            </a:r>
          </a:p>
          <a:p>
            <a:pPr marL="152400" lvl="0" indent="0" algn="l" rtl="0">
              <a:lnSpc>
                <a:spcPct val="115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 </a:t>
            </a:r>
            <a:r>
              <a:rPr lang="en-US" b="1"/>
              <a:t>zoonotic disease </a:t>
            </a:r>
            <a:r>
              <a:rPr lang="en-US"/>
              <a:t>is a disease that jumps from animals—wild or domestic—to humans. These jumps, known as spillovers, are on an unprecedented rise. In the case of COVID-19, the disease existed in bats then moved to another host animal before spilling over to the human population.  </a:t>
            </a:r>
          </a:p>
          <a:p>
            <a:pPr marL="158750" indent="0">
              <a:buNone/>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b="1">
                <a:solidFill>
                  <a:schemeClr val="dk1"/>
                </a:solidFill>
                <a:latin typeface="Calibri"/>
                <a:ea typeface="Calibri"/>
                <a:cs typeface="Calibri"/>
                <a:sym typeface="Calibri"/>
              </a:rPr>
              <a:t>A pathogen</a:t>
            </a:r>
            <a:r>
              <a:rPr lang="en" sz="1100">
                <a:solidFill>
                  <a:schemeClr val="dk1"/>
                </a:solidFill>
                <a:latin typeface="Calibri"/>
                <a:ea typeface="Calibri"/>
                <a:cs typeface="Calibri"/>
                <a:sym typeface="Calibri"/>
              </a:rPr>
              <a:t> can be a virus, bacteria, fungus, or parasite.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a:solidFill>
                <a:schemeClr val="dk1"/>
              </a:solidFill>
              <a:latin typeface="Calibri"/>
              <a:ea typeface="Calibri"/>
              <a:cs typeface="Calibri"/>
              <a:sym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a:solidFill>
                  <a:schemeClr val="dk1"/>
                </a:solidFill>
                <a:latin typeface="Calibri"/>
                <a:ea typeface="Calibri"/>
                <a:cs typeface="Calibri"/>
                <a:sym typeface="Calibri"/>
              </a:rPr>
              <a:t>Here we can watch a sh</a:t>
            </a:r>
            <a:r>
              <a:rPr lang="en-US" sz="1100">
                <a:solidFill>
                  <a:schemeClr val="dk1"/>
                </a:solidFill>
                <a:latin typeface="Calibri"/>
                <a:ea typeface="Calibri"/>
                <a:cs typeface="Calibri"/>
                <a:sym typeface="Calibri"/>
              </a:rPr>
              <a:t>ort explainer video, then dive in for a deeper look.</a:t>
            </a:r>
            <a:endParaRPr lang="en" sz="1100">
              <a:solidFill>
                <a:schemeClr val="dk1"/>
              </a:solidFill>
              <a:latin typeface="Calibri"/>
              <a:ea typeface="Calibri"/>
              <a:cs typeface="Calibri"/>
              <a:sym typeface="Calibri"/>
            </a:endParaRPr>
          </a:p>
          <a:p>
            <a:pPr marL="158750" indent="0">
              <a:buNone/>
            </a:pPr>
            <a:endParaRPr lang="en-US"/>
          </a:p>
        </p:txBody>
      </p:sp>
    </p:spTree>
    <p:extLst>
      <p:ext uri="{BB962C8B-B14F-4D97-AF65-F5344CB8AC3E}">
        <p14:creationId xmlns:p14="http://schemas.microsoft.com/office/powerpoint/2010/main" val="167224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803702507a_1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803702507a_1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graph shows the cumulative number of virus species identified each year and the rise in zoonotic emerging infectious diseases, or EIDs, and the significant spillover events in the last 60 years.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Roughly two new infectious diseases are discovered each year (Dobson 2020 pers. Comm adapted from Woolhouse 2008).</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number of spillover events is increasing.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Many are recommending simple fixes - such as the closure of all wet markets - to be credible in the connection between the health of people and the health of nature, we need the evidence to support a bold strategy that delivers the health of both.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Let’s dig into what the science says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3702507a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803702507a_1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100"/>
              <a:buFont typeface="Arial"/>
              <a:buNone/>
            </a:pPr>
            <a:r>
              <a:rPr lang="en" sz="1200">
                <a:latin typeface="Calibri"/>
                <a:ea typeface="Calibri"/>
                <a:cs typeface="Calibri"/>
                <a:sym typeface="Calibri"/>
              </a:rPr>
              <a:t>If you look back at the last 60 years, you’ll find</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The majority of emerging diseases are zoonotic (~75%)</a:t>
            </a:r>
            <a:endParaRPr sz="1200">
              <a:latin typeface="Calibri"/>
              <a:ea typeface="Calibri"/>
              <a:cs typeface="Calibri"/>
              <a:sym typeface="Calibri"/>
            </a:endParaRPr>
          </a:p>
          <a:p>
            <a:pPr marL="0" lvl="0" indent="0" algn="l" rtl="0">
              <a:spcBef>
                <a:spcPts val="0"/>
              </a:spcBef>
              <a:spcAft>
                <a:spcPts val="0"/>
              </a:spcAft>
              <a:buSzPts val="1100"/>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Not all the zoonotic diseases come from Asia. </a:t>
            </a:r>
            <a:endParaRPr sz="1200">
              <a:latin typeface="Calibri"/>
              <a:ea typeface="Calibri"/>
              <a:cs typeface="Calibri"/>
              <a:sym typeface="Calibri"/>
            </a:endParaRPr>
          </a:p>
          <a:p>
            <a:pPr marL="457200" lvl="0" indent="0" algn="l" rtl="0">
              <a:spcBef>
                <a:spcPts val="0"/>
              </a:spcBef>
              <a:spcAft>
                <a:spcPts val="0"/>
              </a:spcAft>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The majority of the zoonotic diseases had a domestic livestock animal as an intermediate host that passed the pathogen on to humans, causing the ‘spillover’, and</a:t>
            </a:r>
            <a:endParaRPr sz="1200">
              <a:latin typeface="Calibri"/>
              <a:ea typeface="Calibri"/>
              <a:cs typeface="Calibri"/>
              <a:sym typeface="Calibri"/>
            </a:endParaRPr>
          </a:p>
          <a:p>
            <a:pPr marL="457200" lvl="0" indent="0" algn="l" rtl="0">
              <a:spcBef>
                <a:spcPts val="0"/>
              </a:spcBef>
              <a:spcAft>
                <a:spcPts val="0"/>
              </a:spcAft>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For most diseases, bats are confirmed or suspected as the origin of the pathogen. </a:t>
            </a:r>
            <a:endParaRPr sz="1200">
              <a:latin typeface="Calibri"/>
              <a:ea typeface="Calibri"/>
              <a:cs typeface="Calibri"/>
              <a:sym typeface="Calibri"/>
            </a:endParaRPr>
          </a:p>
          <a:p>
            <a:pPr marL="914400" lvl="1" indent="-304800" algn="l" rtl="0">
              <a:spcBef>
                <a:spcPts val="0"/>
              </a:spcBef>
              <a:spcAft>
                <a:spcPts val="0"/>
              </a:spcAft>
              <a:buSzPts val="1200"/>
              <a:buFont typeface="Calibri"/>
              <a:buChar char="○"/>
            </a:pPr>
            <a:r>
              <a:rPr lang="en" sz="1200">
                <a:latin typeface="Calibri"/>
                <a:ea typeface="Calibri"/>
                <a:cs typeface="Calibri"/>
                <a:sym typeface="Calibri"/>
              </a:rPr>
              <a:t>Bats have </a:t>
            </a:r>
            <a:r>
              <a:rPr lang="en-US" sz="1200">
                <a:latin typeface="Calibri"/>
                <a:ea typeface="Calibri"/>
                <a:cs typeface="Calibri"/>
                <a:sym typeface="Calibri"/>
              </a:rPr>
              <a:t>a </a:t>
            </a:r>
            <a:r>
              <a:rPr lang="en" sz="1200">
                <a:latin typeface="Calibri"/>
                <a:ea typeface="Calibri"/>
                <a:cs typeface="Calibri"/>
                <a:sym typeface="Calibri"/>
              </a:rPr>
              <a:t>special immune system that allows them to carry the virus without contracting the disease. In this way, they are ‘reservoirs’ for pathogens. </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SzPts val="1100"/>
              <a:buNone/>
            </a:pPr>
            <a:r>
              <a:rPr lang="en" sz="1200">
                <a:solidFill>
                  <a:schemeClr val="dk1"/>
                </a:solidFill>
                <a:latin typeface="Calibri"/>
                <a:ea typeface="Calibri"/>
                <a:cs typeface="Calibri"/>
                <a:sym typeface="Calibri"/>
              </a:rPr>
              <a:t>To identify the role for conservation in pandemics, we need to understand the drivers of disease emergence and how conservation interventions could make a difference. But to do this, it’s important to remember that not all diseases are the same.  </a:t>
            </a:r>
            <a:endParaRPr sz="120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 sz="1200">
                <a:solidFill>
                  <a:schemeClr val="dk1"/>
                </a:solidFill>
                <a:latin typeface="Calibri"/>
                <a:ea typeface="Calibri"/>
                <a:cs typeface="Calibri"/>
                <a:sym typeface="Calibri"/>
              </a:rPr>
              <a:t>The drivers of the disease vary depending on the dynamics of the particular disease – including the species that host the pathogen and how the pathogen transmits.</a:t>
            </a:r>
            <a:endParaRPr sz="120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8cb50bd320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8cb50bd320_0_2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this graphic, the WWF science brief maps out various types of pathogens, their transmission to humans and the drivers of the transmission. </a:t>
            </a:r>
          </a:p>
          <a:p>
            <a:pPr marL="0" lvl="0" indent="0" algn="l" rtl="0">
              <a:spcBef>
                <a:spcPts val="0"/>
              </a:spcBef>
              <a:spcAft>
                <a:spcPts val="0"/>
              </a:spcAft>
              <a:buNone/>
            </a:pPr>
            <a:r>
              <a:rPr lang="en-US" sz="1200">
                <a:solidFill>
                  <a:schemeClr val="dk1"/>
                </a:solidFill>
                <a:latin typeface="Calibri"/>
                <a:ea typeface="Calibri"/>
                <a:cs typeface="Calibri"/>
                <a:sym typeface="Calibri"/>
              </a:rPr>
              <a:t>Organizing the information this way ultimately allows conservation organizations and partners to identify opportunities for how conservation can prevent spillover events. You’ll note that what happens after disease emergence is largely in the realm of public health and medical science.. </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the graphic, we start with seven different zoonotic pathogen types on the left (numbers 1-7)</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Each pathogen type has its an original animal hosts (in orange)</a:t>
            </a:r>
          </a:p>
          <a:p>
            <a:pPr marL="0" lvl="0" indent="0" algn="l" rtl="0">
              <a:spcBef>
                <a:spcPts val="0"/>
              </a:spcBef>
              <a:spcAft>
                <a:spcPts val="0"/>
              </a:spcAft>
              <a:buNone/>
            </a:pPr>
            <a:r>
              <a:rPr lang="en-US" sz="1200">
                <a:solidFill>
                  <a:schemeClr val="dk1"/>
                </a:solidFill>
                <a:latin typeface="Calibri"/>
                <a:ea typeface="Calibri"/>
                <a:cs typeface="Calibri"/>
                <a:sym typeface="Calibri"/>
              </a:rPr>
              <a:t> 	</a:t>
            </a:r>
          </a:p>
          <a:p>
            <a:pPr marL="0" lvl="0" indent="0" algn="l" rtl="0">
              <a:spcBef>
                <a:spcPts val="0"/>
              </a:spcBef>
              <a:spcAft>
                <a:spcPts val="0"/>
              </a:spcAft>
              <a:buNone/>
            </a:pPr>
            <a:r>
              <a:rPr lang="en-US" sz="1200">
                <a:solidFill>
                  <a:schemeClr val="dk1"/>
                </a:solidFill>
                <a:latin typeface="Calibri"/>
                <a:ea typeface="Calibri"/>
                <a:cs typeface="Calibri"/>
                <a:sym typeface="Calibri"/>
              </a:rPr>
              <a:t>Each pathogen type has a different ways of transmission to people (in gray)</a:t>
            </a:r>
          </a:p>
          <a:p>
            <a:pPr marL="0" lvl="0" indent="0" algn="l" rtl="0">
              <a:spcBef>
                <a:spcPts val="0"/>
              </a:spcBef>
              <a:spcAft>
                <a:spcPts val="0"/>
              </a:spcAft>
              <a:buNone/>
            </a:pPr>
            <a:r>
              <a:rPr lang="en-US" sz="1200">
                <a:solidFill>
                  <a:schemeClr val="dk1"/>
                </a:solidFill>
                <a:latin typeface="Calibri"/>
                <a:ea typeface="Calibri"/>
                <a:cs typeface="Calibri"/>
                <a:sym typeface="Calibri"/>
              </a:rPr>
              <a:t>Some directly from the host,  as in #3 with Hanta virus</a:t>
            </a:r>
          </a:p>
          <a:p>
            <a:pPr marL="0" lvl="0" indent="0" algn="l" rtl="0">
              <a:spcBef>
                <a:spcPts val="0"/>
              </a:spcBef>
              <a:spcAft>
                <a:spcPts val="0"/>
              </a:spcAft>
              <a:buNone/>
            </a:pPr>
            <a:r>
              <a:rPr lang="en-US" sz="1200">
                <a:solidFill>
                  <a:schemeClr val="dk1"/>
                </a:solidFill>
                <a:latin typeface="Calibri"/>
                <a:ea typeface="Calibri"/>
                <a:cs typeface="Calibri"/>
                <a:sym typeface="Calibri"/>
              </a:rPr>
              <a:t>Some transmit through a vector, such as a mosquito as in #1 West Nile virus</a:t>
            </a:r>
          </a:p>
          <a:p>
            <a:pPr marL="0" lvl="0" indent="0" algn="l" rtl="0">
              <a:spcBef>
                <a:spcPts val="0"/>
              </a:spcBef>
              <a:spcAft>
                <a:spcPts val="0"/>
              </a:spcAft>
              <a:buNone/>
            </a:pPr>
            <a:r>
              <a:rPr lang="en-US" sz="1200">
                <a:solidFill>
                  <a:schemeClr val="dk1"/>
                </a:solidFill>
                <a:latin typeface="Calibri"/>
                <a:ea typeface="Calibri"/>
                <a:cs typeface="Calibri"/>
                <a:sym typeface="Calibri"/>
              </a:rPr>
              <a:t> 		And some through an intermediate host, such as </a:t>
            </a:r>
            <a:r>
              <a:rPr lang="en-US" sz="1200" err="1">
                <a:solidFill>
                  <a:schemeClr val="dk1"/>
                </a:solidFill>
                <a:latin typeface="Calibri"/>
                <a:ea typeface="Calibri"/>
                <a:cs typeface="Calibri"/>
                <a:sym typeface="Calibri"/>
              </a:rPr>
              <a:t>agoilla</a:t>
            </a:r>
            <a:r>
              <a:rPr lang="en-US" sz="1200">
                <a:solidFill>
                  <a:schemeClr val="dk1"/>
                </a:solidFill>
                <a:latin typeface="Calibri"/>
                <a:ea typeface="Calibri"/>
                <a:cs typeface="Calibri"/>
                <a:sym typeface="Calibri"/>
              </a:rPr>
              <a:t> in #6 for Ebola </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Note, that only some of them result in human-to-human transmission (the double arrows between people, #4, 6, and 7); </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These are the diseases that can become pandemic. </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And finally, on the right, you see the direct drivers in green.</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One thing you’ll notice right away is that land-use change is a direct driver in all seven pathogen types. </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You’ll also notice that the first three pathogen types have climate change as a direct driver. This is because climate change affects the geographic range of the host and/or vector such as in West Nile virus.</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Bats are a host or reservoir for three of the pathways and while direct transmission from bats is possible, generally there are intermediate hosts – either domestic or wild animals – that transmit the disease to humans. </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includes the 7th pathway, coronaviruses in there have been three outbreaks in the last twenty years SARS, MERS and COVID-19</a:t>
            </a:r>
          </a:p>
          <a:p>
            <a:pPr marL="0" lvl="0" indent="0" algn="l" rtl="0">
              <a:spcBef>
                <a:spcPts val="0"/>
              </a:spcBef>
              <a:spcAft>
                <a:spcPts val="0"/>
              </a:spcAft>
              <a:buClr>
                <a:schemeClr val="dk1"/>
              </a:buClr>
              <a:buSzPts val="1100"/>
              <a:buFont typeface="Arial"/>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So let’s zoom in on the diseases of the study.</a:t>
            </a:r>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8" name="Google Shape;618;g8cb50bd320_0_2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cb50bd320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8cb50bd320_0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...or those diseases that can become pandemic.</a:t>
            </a:r>
          </a:p>
          <a:p>
            <a:pPr marL="0" lvl="0" indent="0" algn="l" rtl="0">
              <a:spcBef>
                <a:spcPts val="0"/>
              </a:spcBef>
              <a:spcAft>
                <a:spcPts val="0"/>
              </a:spcAft>
              <a:buClr>
                <a:schemeClr val="dk1"/>
              </a:buClr>
              <a:buSzPts val="1100"/>
              <a:buFont typeface="Arial"/>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&lt;CLICK&gt;</a:t>
            </a: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Please note that land-use change, </a:t>
            </a:r>
            <a:r>
              <a:rPr lang="en-US" sz="1200">
                <a:solidFill>
                  <a:schemeClr val="dk1"/>
                </a:solidFill>
                <a:highlight>
                  <a:schemeClr val="lt1"/>
                </a:highlight>
                <a:latin typeface="Calibri"/>
                <a:ea typeface="Calibri"/>
                <a:cs typeface="Calibri"/>
                <a:sym typeface="Calibri"/>
              </a:rPr>
              <a:t>expansion and intensification of livestock production</a:t>
            </a:r>
            <a:r>
              <a:rPr lang="en-US" sz="1200">
                <a:solidFill>
                  <a:schemeClr val="dk1"/>
                </a:solidFill>
                <a:latin typeface="Calibri"/>
                <a:ea typeface="Calibri"/>
                <a:cs typeface="Calibri"/>
                <a:sym typeface="Calibri"/>
              </a:rPr>
              <a:t> and exploitation of wildlife are main drivers of coronavirus spillover events.</a:t>
            </a:r>
          </a:p>
          <a:p>
            <a:pPr marL="0" lvl="0" indent="0" algn="l" rtl="0">
              <a:spcBef>
                <a:spcPts val="0"/>
              </a:spcBef>
              <a:spcAft>
                <a:spcPts val="0"/>
              </a:spcAft>
              <a:buClr>
                <a:schemeClr val="dk1"/>
              </a:buClr>
              <a:buSzPts val="1100"/>
              <a:buFont typeface="Arial"/>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 the science brief, WWF looked at the risk of disease emergence associated with these drivers. Understanding the relationship between drivers and disease emergence allows us to better understand conservations role in reducing the risk of disease emergence in the future.  You’ll note that these direct drivers - land-use change, animal ag intensification, exploitation of wildlife and wildlife hunting have significant overlap with the drivers of biodiversity loss. </a:t>
            </a: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27" name="Google Shape;627;g8cb50bd320_0_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871e959cc1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g871e959cc1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While it is very hard to know precisely the origin of zoonotic diseases, the science brief shows that we do know with more scientific certainty that the rapid rise in zoonotic events over the past 30 years has been driven by: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How we are using live wild animals</a:t>
            </a:r>
            <a:r>
              <a:rPr lang="en" sz="1200">
                <a:solidFill>
                  <a:schemeClr val="dk1"/>
                </a:solidFill>
                <a:latin typeface="Calibri"/>
                <a:ea typeface="Calibri"/>
                <a:cs typeface="Calibri"/>
                <a:sym typeface="Calibri"/>
              </a:rPr>
              <a:t> – We are now farming, trafficking, trading, and selling live wild animals for pets, for food, medicine, and status at levels we’ve never done before.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This has brought humans and wildlife into ever increasing contact with each other, dramatically increasing the risk of disease transmission and spillover.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How we are producing food</a:t>
            </a:r>
            <a:r>
              <a:rPr lang="en" sz="1200">
                <a:solidFill>
                  <a:schemeClr val="dk1"/>
                </a:solidFill>
                <a:latin typeface="Calibri"/>
                <a:ea typeface="Calibri"/>
                <a:cs typeface="Calibri"/>
                <a:sym typeface="Calibri"/>
              </a:rPr>
              <a:t> – This is mainly how and where we are farming, transporting and selling domestic animals. Over the past 30 years, we have dramatically increased the number and the number of species we are producing on farms and those farms are closer to wildlands.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When we put these domestic livestock farms next to wild animals or wild habitats without appropriate biosecurity measures, we are increasing the risk of a spillover.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How we are using land </a:t>
            </a:r>
            <a:r>
              <a:rPr lang="en" sz="1200">
                <a:solidFill>
                  <a:schemeClr val="dk1"/>
                </a:solidFill>
                <a:latin typeface="Calibri"/>
                <a:ea typeface="Calibri"/>
                <a:cs typeface="Calibri"/>
                <a:sym typeface="Calibri"/>
              </a:rPr>
              <a:t>– We are using destroying more and more natural habitat, particularly tropical forests, and converting it to agriculture.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This is bringing humans, domestic animals, and wildlife into contact in ways that we have never seen before and, yet again, increasing the risk of spillover.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Each of these direct drivers increases the proximity and intensity of interaction between live wild animals, live domestic animals, and humans. And since pathogens, particularly viruses, are constantly mutating in the arms race to survive, the increased frequency of the human-animal interactions make it more likely a human will be present when a mutation occurs that would allow a pathogen to spread and thrive in humans.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Restoration and protection of nature are an essential component of the global COVID-19 response. They are also necessary to </a:t>
            </a:r>
            <a:r>
              <a:rPr lang="en-US" b="1" dirty="0"/>
              <a:t>ensure human health and prosperous societies</a:t>
            </a:r>
            <a:r>
              <a:rPr lang="en-US" dirty="0"/>
              <a:t>, to </a:t>
            </a:r>
            <a:r>
              <a:rPr lang="en-US" b="1" dirty="0"/>
              <a:t>prevent future global health crises</a:t>
            </a:r>
            <a:r>
              <a:rPr lang="en-US" dirty="0"/>
              <a:t>, and to </a:t>
            </a:r>
            <a:r>
              <a:rPr lang="en-US" b="1" dirty="0"/>
              <a:t>build resilience </a:t>
            </a:r>
            <a:r>
              <a:rPr lang="en-US" dirty="0"/>
              <a:t>to the impacts of climate change, including vector-borne zoonoses. </a:t>
            </a:r>
          </a:p>
          <a:p>
            <a:pPr marL="0" indent="0">
              <a:buNone/>
            </a:pPr>
            <a:endParaRPr lang="en-US" dirty="0"/>
          </a:p>
          <a:p>
            <a:pPr marL="0" indent="0">
              <a:buNone/>
            </a:pPr>
            <a:r>
              <a:rPr lang="en-US" dirty="0"/>
              <a:t>You may ask “what can I do to help?”  In the US, WWF is calling on our government to develop plans to address future pandemics and prioritize efforts that tackle the root causes and can help reduce the chances of future animal-related outbreaks. Specifically, action is needed in five areas: </a:t>
            </a:r>
          </a:p>
          <a:p>
            <a:pPr marL="0" indent="0">
              <a:buNone/>
            </a:pPr>
            <a:endParaRPr lang="en-US" dirty="0"/>
          </a:p>
          <a:p>
            <a:pPr marL="0" indent="0">
              <a:buNone/>
            </a:pPr>
            <a:r>
              <a:rPr lang="en-US" dirty="0"/>
              <a:t>1. Ensure the US government is taking a whole-of-government and "One Health" approach to preventing future pandemics, working in collaboration with other nations and international institutions; </a:t>
            </a:r>
          </a:p>
          <a:p>
            <a:pPr marL="0" indent="0">
              <a:buNone/>
            </a:pPr>
            <a:endParaRPr lang="en-US" dirty="0"/>
          </a:p>
          <a:p>
            <a:pPr marL="0" indent="0">
              <a:buNone/>
            </a:pPr>
            <a:r>
              <a:rPr lang="en-US" dirty="0"/>
              <a:t>2. Support high-level diplomatic engagement and increased funding for international programs to shut down high-risk wildlife markets globally and reduce consumer demand for high-risk wildlife products; </a:t>
            </a:r>
          </a:p>
          <a:p>
            <a:pPr marL="0" indent="0">
              <a:buNone/>
            </a:pPr>
            <a:endParaRPr lang="en-US" dirty="0"/>
          </a:p>
          <a:p>
            <a:pPr marL="0" indent="0">
              <a:buNone/>
            </a:pPr>
            <a:r>
              <a:rPr lang="en-US" dirty="0"/>
              <a:t>3. Support increased funding for US government programs internationally that address the other root causes of zoonotic disease spillover, particularly those to end deforestation and the destruction of forest habitats and ensure rural and indigenous communities have safe and diversified sources of food and protein; </a:t>
            </a:r>
          </a:p>
          <a:p>
            <a:pPr marL="0" indent="0">
              <a:buNone/>
            </a:pPr>
            <a:endParaRPr lang="en-US" dirty="0"/>
          </a:p>
          <a:p>
            <a:pPr marL="0" indent="0">
              <a:buNone/>
            </a:pPr>
            <a:r>
              <a:rPr lang="en-US" dirty="0"/>
              <a:t>4. Take steps to prevent high-risk wildlife and harmful zoonotic pathogens from entering the United States, including through legislation, Administrative action, and increased support to relevant US government agencies; and </a:t>
            </a:r>
          </a:p>
          <a:p>
            <a:pPr marL="0" indent="0">
              <a:buNone/>
            </a:pPr>
            <a:endParaRPr lang="en-US" dirty="0"/>
          </a:p>
          <a:p>
            <a:pPr marL="0" indent="0">
              <a:buNone/>
            </a:pPr>
            <a:r>
              <a:rPr lang="en-US" dirty="0"/>
              <a:t>5. Work with other countries to improve their food security and livestock management practices and systems in order to prevent zoonotic disease transmission. </a:t>
            </a:r>
          </a:p>
          <a:p>
            <a:pPr marL="0" indent="0">
              <a:buNone/>
            </a:pPr>
            <a:endParaRPr lang="en-US" dirty="0"/>
          </a:p>
          <a:p>
            <a:pPr marL="0" indent="0">
              <a:buNone/>
            </a:pPr>
            <a:r>
              <a:rPr lang="en-US" dirty="0"/>
              <a:t>Please visit worldwildlife.org/pandemic NOW to </a:t>
            </a:r>
            <a:endParaRPr lang="en" dirty="0"/>
          </a:p>
          <a:p>
            <a:pPr marL="0" indent="0">
              <a:buNone/>
            </a:pPr>
            <a:endParaRPr lang="en" dirty="0"/>
          </a:p>
          <a:p>
            <a:pPr marL="0" indent="0">
              <a:buNone/>
            </a:pPr>
            <a:r>
              <a:rPr lang="en" dirty="0"/>
              <a:t>Our objective is to </a:t>
            </a:r>
            <a:r>
              <a:rPr lang="en" b="1" dirty="0"/>
              <a:t>build more sustainable Post-COVID Societies.  </a:t>
            </a:r>
            <a:endParaRPr lang="en-US" dirty="0"/>
          </a:p>
        </p:txBody>
      </p:sp>
    </p:spTree>
    <p:extLst>
      <p:ext uri="{BB962C8B-B14F-4D97-AF65-F5344CB8AC3E}">
        <p14:creationId xmlns:p14="http://schemas.microsoft.com/office/powerpoint/2010/main" val="92744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 Heading + Subheading">
  <p:cSld name="TITLE_AND_BODY_1_1">
    <p:spTree>
      <p:nvGrpSpPr>
        <p:cNvPr id="1" name="Shape 11"/>
        <p:cNvGrpSpPr/>
        <p:nvPr/>
      </p:nvGrpSpPr>
      <p:grpSpPr>
        <a:xfrm>
          <a:off x="0" y="0"/>
          <a:ext cx="0" cy="0"/>
          <a:chOff x="0" y="0"/>
          <a:chExt cx="0" cy="0"/>
        </a:xfrm>
      </p:grpSpPr>
      <p:pic>
        <p:nvPicPr>
          <p:cNvPr id="12" name="Google Shape;12;p2"/>
          <p:cNvPicPr preferRelativeResize="0"/>
          <p:nvPr/>
        </p:nvPicPr>
        <p:blipFill/>
        <p:spPr>
          <a:xfrm>
            <a:off x="181000" y="171575"/>
            <a:ext cx="8782000" cy="4790183"/>
          </a:xfrm>
          <a:prstGeom prst="rect">
            <a:avLst/>
          </a:prstGeom>
          <a:solidFill>
            <a:srgbClr val="FFFFFF"/>
          </a:solidFill>
          <a:ln>
            <a:noFill/>
          </a:ln>
        </p:spPr>
      </p:pic>
      <p:sp>
        <p:nvSpPr>
          <p:cNvPr id="13" name="Google Shape;13;p2"/>
          <p:cNvSpPr txBox="1">
            <a:spLocks noGrp="1"/>
          </p:cNvSpPr>
          <p:nvPr>
            <p:ph type="subTitle" idx="1"/>
          </p:nvPr>
        </p:nvSpPr>
        <p:spPr>
          <a:xfrm>
            <a:off x="262400" y="4639475"/>
            <a:ext cx="26043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sz="12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 name="Google Shape;14;p2"/>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350050" y="171575"/>
            <a:ext cx="650100" cy="730703"/>
          </a:xfrm>
          <a:prstGeom prst="rect">
            <a:avLst/>
          </a:prstGeom>
          <a:noFill/>
          <a:ln>
            <a:noFill/>
          </a:ln>
        </p:spPr>
      </p:pic>
      <p:sp>
        <p:nvSpPr>
          <p:cNvPr id="15" name="Google Shape;15;p2"/>
          <p:cNvSpPr txBox="1">
            <a:spLocks noGrp="1"/>
          </p:cNvSpPr>
          <p:nvPr>
            <p:ph type="title"/>
          </p:nvPr>
        </p:nvSpPr>
        <p:spPr>
          <a:xfrm>
            <a:off x="4571900" y="3060000"/>
            <a:ext cx="4587300" cy="655200"/>
          </a:xfrm>
          <a:prstGeom prst="rect">
            <a:avLst/>
          </a:prstGeom>
          <a:solidFill>
            <a:srgbClr val="000000"/>
          </a:solidFill>
          <a:ln>
            <a:noFill/>
          </a:ln>
        </p:spPr>
        <p:txBody>
          <a:bodyPr spcFirstLastPara="1" wrap="square" lIns="171450" tIns="91425" rIns="414675" bIns="91425" anchor="b" anchorCtr="0">
            <a:noAutofit/>
          </a:bodyPr>
          <a:lstStyle>
            <a:lvl1pPr marR="0" lvl="0" algn="l" rtl="0">
              <a:lnSpc>
                <a:spcPct val="80000"/>
              </a:lnSpc>
              <a:spcBef>
                <a:spcPts val="150"/>
              </a:spcBef>
              <a:spcAft>
                <a:spcPts val="0"/>
              </a:spcAft>
              <a:buClr>
                <a:srgbClr val="000000"/>
              </a:buClr>
              <a:buSzPts val="2700"/>
              <a:buFont typeface="Arial"/>
              <a:buNone/>
              <a:defRPr sz="27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subTitle" idx="2"/>
          </p:nvPr>
        </p:nvSpPr>
        <p:spPr>
          <a:xfrm>
            <a:off x="7172625" y="4686050"/>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3"/>
          </p:nvPr>
        </p:nvSpPr>
        <p:spPr>
          <a:xfrm>
            <a:off x="4571900" y="3626975"/>
            <a:ext cx="4587300" cy="468900"/>
          </a:xfrm>
          <a:prstGeom prst="rect">
            <a:avLst/>
          </a:prstGeom>
          <a:solidFill>
            <a:srgbClr val="000000"/>
          </a:solidFill>
          <a:ln>
            <a:noFill/>
          </a:ln>
        </p:spPr>
        <p:txBody>
          <a:bodyPr spcFirstLastPara="1" wrap="square" lIns="171450" tIns="91425" rIns="418300" bIns="91425" anchor="t" anchorCtr="0">
            <a:noAutofit/>
          </a:bodyPr>
          <a:lstStyle>
            <a:lvl1pPr lvl="0" algn="l">
              <a:lnSpc>
                <a:spcPct val="80000"/>
              </a:lnSpc>
              <a:spcBef>
                <a:spcPts val="0"/>
              </a:spcBef>
              <a:spcAft>
                <a:spcPts val="0"/>
              </a:spcAft>
              <a:buSzPts val="2250"/>
              <a:buNone/>
              <a:defRPr sz="1450">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550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 Heading + Copy + Image">
  <p:cSld name="TITLE_AND_BODY_1_1_1_1_1_1_1">
    <p:spTree>
      <p:nvGrpSpPr>
        <p:cNvPr id="1" name="Shape 81"/>
        <p:cNvGrpSpPr/>
        <p:nvPr/>
      </p:nvGrpSpPr>
      <p:grpSpPr>
        <a:xfrm>
          <a:off x="0" y="0"/>
          <a:ext cx="0" cy="0"/>
          <a:chOff x="0" y="0"/>
          <a:chExt cx="0" cy="0"/>
        </a:xfrm>
      </p:grpSpPr>
      <p:pic>
        <p:nvPicPr>
          <p:cNvPr id="82" name="Google Shape;82;p1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657600" y="901275"/>
            <a:ext cx="5305400" cy="3666600"/>
          </a:xfrm>
          <a:prstGeom prst="rect">
            <a:avLst/>
          </a:prstGeom>
          <a:noFill/>
          <a:ln>
            <a:noFill/>
          </a:ln>
        </p:spPr>
      </p:pic>
      <p:sp>
        <p:nvSpPr>
          <p:cNvPr id="83" name="Google Shape;83;p11"/>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1"/>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11"/>
          <p:cNvSpPr txBox="1">
            <a:spLocks noGrp="1"/>
          </p:cNvSpPr>
          <p:nvPr>
            <p:ph type="body" idx="3"/>
          </p:nvPr>
        </p:nvSpPr>
        <p:spPr>
          <a:xfrm>
            <a:off x="181000" y="901275"/>
            <a:ext cx="3209400" cy="3666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2_Boiletplate Slide" type="blank">
  <p:cSld name="BLANK">
    <p:spTree>
      <p:nvGrpSpPr>
        <p:cNvPr id="1" name="Shape 88"/>
        <p:cNvGrpSpPr/>
        <p:nvPr/>
      </p:nvGrpSpPr>
      <p:grpSpPr>
        <a:xfrm>
          <a:off x="0" y="0"/>
          <a:ext cx="0" cy="0"/>
          <a:chOff x="0" y="0"/>
          <a:chExt cx="0" cy="0"/>
        </a:xfrm>
      </p:grpSpPr>
      <p:sp>
        <p:nvSpPr>
          <p:cNvPr id="89" name="Google Shape;89;p12"/>
          <p:cNvSpPr/>
          <p:nvPr/>
        </p:nvSpPr>
        <p:spPr>
          <a:xfrm>
            <a:off x="0" y="-750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2"/>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171450" y="4075075"/>
            <a:ext cx="2783049" cy="928650"/>
          </a:xfrm>
          <a:prstGeom prst="rect">
            <a:avLst/>
          </a:prstGeom>
          <a:noFill/>
          <a:ln>
            <a:noFill/>
          </a:ln>
        </p:spPr>
      </p:pic>
      <p:sp>
        <p:nvSpPr>
          <p:cNvPr id="91" name="Google Shape;91;p12"/>
          <p:cNvSpPr txBox="1"/>
          <p:nvPr/>
        </p:nvSpPr>
        <p:spPr>
          <a:xfrm>
            <a:off x="3527575" y="4125700"/>
            <a:ext cx="4230000" cy="82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WWF, 28 rue Mauvemev,  1196 Gland, Switzerland. Tel.  +41 22 364 9111</a:t>
            </a: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CH-550.0.128.920-7</a:t>
            </a: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WWF</a:t>
            </a:r>
            <a:r>
              <a:rPr lang="en" sz="600" b="0" i="0" u="none" strike="noStrike" cap="none">
                <a:solidFill>
                  <a:srgbClr val="222222"/>
                </a:solidFill>
                <a:highlight>
                  <a:srgbClr val="FFFFFF"/>
                </a:highlight>
                <a:latin typeface="Arial"/>
                <a:ea typeface="Arial"/>
                <a:cs typeface="Arial"/>
                <a:sym typeface="Arial"/>
              </a:rPr>
              <a:t>® </a:t>
            </a:r>
            <a:r>
              <a:rPr lang="en" sz="600" b="0" i="0" u="none" strike="noStrike" cap="none">
                <a:solidFill>
                  <a:srgbClr val="000000"/>
                </a:solidFill>
                <a:latin typeface="Arial"/>
                <a:ea typeface="Arial"/>
                <a:cs typeface="Arial"/>
                <a:sym typeface="Arial"/>
              </a:rPr>
              <a:t>and World Wide Fund for Nature</a:t>
            </a:r>
            <a:r>
              <a:rPr lang="en" sz="600" b="0" i="0" u="none" strike="noStrike" cap="none">
                <a:solidFill>
                  <a:srgbClr val="222222"/>
                </a:solidFill>
                <a:highlight>
                  <a:srgbClr val="FFFFFF"/>
                </a:highlight>
                <a:latin typeface="Arial"/>
                <a:ea typeface="Arial"/>
                <a:cs typeface="Arial"/>
                <a:sym typeface="Arial"/>
              </a:rPr>
              <a:t>® </a:t>
            </a:r>
            <a:r>
              <a:rPr lang="en" sz="600" b="0" i="0" u="none" strike="noStrike" cap="none">
                <a:solidFill>
                  <a:srgbClr val="000000"/>
                </a:solidFill>
                <a:latin typeface="Arial"/>
                <a:ea typeface="Arial"/>
                <a:cs typeface="Arial"/>
                <a:sym typeface="Arial"/>
              </a:rPr>
              <a:t>trademarks and </a:t>
            </a:r>
            <a:r>
              <a:rPr lang="en" sz="600" b="0" i="0" u="none" strike="noStrike" cap="none">
                <a:solidFill>
                  <a:srgbClr val="222222"/>
                </a:solidFill>
                <a:highlight>
                  <a:srgbClr val="FFFFFF"/>
                </a:highlight>
                <a:latin typeface="Arial"/>
                <a:ea typeface="Arial"/>
                <a:cs typeface="Arial"/>
                <a:sym typeface="Arial"/>
              </a:rPr>
              <a:t>©</a:t>
            </a:r>
            <a:r>
              <a:rPr lang="en" sz="600" b="0" i="0" u="none" strike="noStrike" cap="none">
                <a:solidFill>
                  <a:srgbClr val="000000"/>
                </a:solidFill>
                <a:latin typeface="Arial"/>
                <a:ea typeface="Arial"/>
                <a:cs typeface="Arial"/>
                <a:sym typeface="Arial"/>
              </a:rPr>
              <a:t>1986 Panda Symbol are owned by WWF-</a:t>
            </a: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Arial"/>
                <a:ea typeface="Arial"/>
                <a:cs typeface="Arial"/>
                <a:sym typeface="Arial"/>
              </a:rPr>
              <a:t>World Wide Fund For Nature (formerly World Wildlife Fund). All rights reserved.</a:t>
            </a:r>
            <a:endParaRPr sz="6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 Heading ">
  <p:cSld name="TITLE_AND_BODY_1">
    <p:spTree>
      <p:nvGrpSpPr>
        <p:cNvPr id="1" name="Shape 92"/>
        <p:cNvGrpSpPr/>
        <p:nvPr/>
      </p:nvGrpSpPr>
      <p:grpSpPr>
        <a:xfrm>
          <a:off x="0" y="0"/>
          <a:ext cx="0" cy="0"/>
          <a:chOff x="0" y="0"/>
          <a:chExt cx="0" cy="0"/>
        </a:xfrm>
      </p:grpSpPr>
      <p:pic>
        <p:nvPicPr>
          <p:cNvPr id="93" name="Google Shape;93;p13"/>
          <p:cNvPicPr preferRelativeResize="0"/>
          <p:nvPr/>
        </p:nvPicPr>
        <p:blipFill/>
        <p:spPr>
          <a:xfrm>
            <a:off x="177225" y="174575"/>
            <a:ext cx="8789600" cy="4794327"/>
          </a:xfrm>
          <a:prstGeom prst="rect">
            <a:avLst/>
          </a:prstGeom>
          <a:solidFill>
            <a:srgbClr val="FFFFFF"/>
          </a:solidFill>
          <a:ln>
            <a:noFill/>
          </a:ln>
        </p:spPr>
      </p:pic>
      <p:sp>
        <p:nvSpPr>
          <p:cNvPr id="94" name="Google Shape;94;p13"/>
          <p:cNvSpPr txBox="1">
            <a:spLocks noGrp="1"/>
          </p:cNvSpPr>
          <p:nvPr>
            <p:ph type="subTitle" idx="1"/>
          </p:nvPr>
        </p:nvSpPr>
        <p:spPr>
          <a:xfrm>
            <a:off x="261975" y="4686050"/>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subTitle" idx="2"/>
          </p:nvPr>
        </p:nvSpPr>
        <p:spPr>
          <a:xfrm>
            <a:off x="6317200" y="4639475"/>
            <a:ext cx="26043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sz="12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 name="Google Shape;96;p13"/>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350050" y="171575"/>
            <a:ext cx="650100" cy="730703"/>
          </a:xfrm>
          <a:prstGeom prst="rect">
            <a:avLst/>
          </a:prstGeom>
          <a:noFill/>
          <a:ln>
            <a:noFill/>
          </a:ln>
        </p:spPr>
      </p:pic>
      <p:sp>
        <p:nvSpPr>
          <p:cNvPr id="97" name="Google Shape;97;p13"/>
          <p:cNvSpPr txBox="1">
            <a:spLocks noGrp="1"/>
          </p:cNvSpPr>
          <p:nvPr>
            <p:ph type="title"/>
          </p:nvPr>
        </p:nvSpPr>
        <p:spPr>
          <a:xfrm>
            <a:off x="0" y="2914650"/>
            <a:ext cx="4753200" cy="1257300"/>
          </a:xfrm>
          <a:prstGeom prst="rect">
            <a:avLst/>
          </a:prstGeom>
          <a:solidFill>
            <a:srgbClr val="000000"/>
          </a:solidFill>
          <a:ln>
            <a:noFill/>
          </a:ln>
        </p:spPr>
        <p:txBody>
          <a:bodyPr spcFirstLastPara="1" wrap="square" lIns="342900" tIns="91425" rIns="353350" bIns="91425" anchor="ctr" anchorCtr="0">
            <a:noAutofit/>
          </a:bodyPr>
          <a:lstStyle>
            <a:lvl1pPr marR="0" lvl="0" algn="l" rtl="0">
              <a:lnSpc>
                <a:spcPct val="80000"/>
              </a:lnSpc>
              <a:spcBef>
                <a:spcPts val="1000"/>
              </a:spcBef>
              <a:spcAft>
                <a:spcPts val="0"/>
              </a:spcAft>
              <a:buClr>
                <a:srgbClr val="000000"/>
              </a:buClr>
              <a:buSzPts val="2700"/>
              <a:buFont typeface="Arial"/>
              <a:buNone/>
              <a:defRPr sz="2700" b="1" i="0" u="none" strike="noStrike" cap="none">
                <a:solidFill>
                  <a:srgbClr val="FFFFFF"/>
                </a:solidFill>
                <a:latin typeface="Arial"/>
                <a:ea typeface="Arial"/>
                <a:cs typeface="Arial"/>
                <a:sym typeface="Arial"/>
              </a:defRPr>
            </a:lvl1pPr>
            <a:lvl2pPr marR="0" lvl="1"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orient="horz" pos="1836">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Heading + Sub + Copy Image">
  <p:cSld name="TITLE_AND_BODY_1_1_1_1_1_1">
    <p:spTree>
      <p:nvGrpSpPr>
        <p:cNvPr id="1" name="Shape 98"/>
        <p:cNvGrpSpPr/>
        <p:nvPr/>
      </p:nvGrpSpPr>
      <p:grpSpPr>
        <a:xfrm>
          <a:off x="0" y="0"/>
          <a:ext cx="0" cy="0"/>
          <a:chOff x="0" y="0"/>
          <a:chExt cx="0" cy="0"/>
        </a:xfrm>
      </p:grpSpPr>
      <p:sp>
        <p:nvSpPr>
          <p:cNvPr id="99" name="Google Shape;99;p14"/>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4"/>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2" name="Google Shape;102;p1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4734725" y="901275"/>
            <a:ext cx="4228200" cy="3670725"/>
          </a:xfrm>
          <a:prstGeom prst="rect">
            <a:avLst/>
          </a:prstGeom>
          <a:noFill/>
          <a:ln>
            <a:noFill/>
          </a:ln>
        </p:spPr>
      </p:pic>
      <p:sp>
        <p:nvSpPr>
          <p:cNvPr id="103" name="Google Shape;103;p14"/>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14"/>
          <p:cNvSpPr txBox="1">
            <a:spLocks noGrp="1"/>
          </p:cNvSpPr>
          <p:nvPr>
            <p:ph type="subTitle" idx="3"/>
          </p:nvPr>
        </p:nvSpPr>
        <p:spPr>
          <a:xfrm>
            <a:off x="205300" y="901275"/>
            <a:ext cx="42039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body" idx="4"/>
          </p:nvPr>
        </p:nvSpPr>
        <p:spPr>
          <a:xfrm>
            <a:off x="181000"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06" name="Google Shape;106;p14"/>
          <p:cNvSpPr txBox="1">
            <a:spLocks noGrp="1"/>
          </p:cNvSpPr>
          <p:nvPr>
            <p:ph type="subTitle" idx="5"/>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Heading + Copy + Image">
  <p:cSld name="TITLE_AND_BODY_1_1_1_1_1_1_1_1_1">
    <p:spTree>
      <p:nvGrpSpPr>
        <p:cNvPr id="1" name="Shape 107"/>
        <p:cNvGrpSpPr/>
        <p:nvPr/>
      </p:nvGrpSpPr>
      <p:grpSpPr>
        <a:xfrm>
          <a:off x="0" y="0"/>
          <a:ext cx="0" cy="0"/>
          <a:chOff x="0" y="0"/>
          <a:chExt cx="0" cy="0"/>
        </a:xfrm>
      </p:grpSpPr>
      <p:pic>
        <p:nvPicPr>
          <p:cNvPr id="108" name="Google Shape;108;p1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901275"/>
            <a:ext cx="5399379" cy="3666600"/>
          </a:xfrm>
          <a:prstGeom prst="rect">
            <a:avLst/>
          </a:prstGeom>
          <a:noFill/>
          <a:ln>
            <a:noFill/>
          </a:ln>
        </p:spPr>
      </p:pic>
      <p:sp>
        <p:nvSpPr>
          <p:cNvPr id="109" name="Google Shape;109;p15"/>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15"/>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15"/>
          <p:cNvSpPr txBox="1">
            <a:spLocks noGrp="1"/>
          </p:cNvSpPr>
          <p:nvPr>
            <p:ph type="body" idx="3"/>
          </p:nvPr>
        </p:nvSpPr>
        <p:spPr>
          <a:xfrm>
            <a:off x="5753650" y="901200"/>
            <a:ext cx="3209400" cy="36666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14" name="Google Shape;114;p15"/>
          <p:cNvSpPr txBox="1">
            <a:spLocks noGrp="1"/>
          </p:cNvSpPr>
          <p:nvPr>
            <p:ph type="subTitle" idx="4"/>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2_Flexible Content ">
  <p:cSld name="TITLE_AND_BODY_1_1_1_1_1_1_1_1_1_1_1">
    <p:spTree>
      <p:nvGrpSpPr>
        <p:cNvPr id="1" name="Shape 115"/>
        <p:cNvGrpSpPr/>
        <p:nvPr/>
      </p:nvGrpSpPr>
      <p:grpSpPr>
        <a:xfrm>
          <a:off x="0" y="0"/>
          <a:ext cx="0" cy="0"/>
          <a:chOff x="0" y="0"/>
          <a:chExt cx="0" cy="0"/>
        </a:xfrm>
      </p:grpSpPr>
      <p:sp>
        <p:nvSpPr>
          <p:cNvPr id="116" name="Google Shape;116;p16"/>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6"/>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6"/>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16"/>
          <p:cNvSpPr txBox="1">
            <a:spLocks noGrp="1"/>
          </p:cNvSpPr>
          <p:nvPr>
            <p:ph type="body" idx="3"/>
          </p:nvPr>
        </p:nvSpPr>
        <p:spPr>
          <a:xfrm>
            <a:off x="180975" y="901275"/>
            <a:ext cx="4228200" cy="1802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21" name="Google Shape;121;p16"/>
          <p:cNvSpPr txBox="1">
            <a:spLocks noGrp="1"/>
          </p:cNvSpPr>
          <p:nvPr>
            <p:ph type="subTitle" idx="4"/>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6"/>
          <p:cNvSpPr txBox="1">
            <a:spLocks noGrp="1"/>
          </p:cNvSpPr>
          <p:nvPr>
            <p:ph type="subTitle" idx="5"/>
          </p:nvPr>
        </p:nvSpPr>
        <p:spPr>
          <a:xfrm>
            <a:off x="4759025" y="901275"/>
            <a:ext cx="42039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6"/>
          <p:cNvSpPr txBox="1">
            <a:spLocks noGrp="1"/>
          </p:cNvSpPr>
          <p:nvPr>
            <p:ph type="body" idx="6"/>
          </p:nvPr>
        </p:nvSpPr>
        <p:spPr>
          <a:xfrm>
            <a:off x="4734725"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24" name="Google Shape;124;p16"/>
          <p:cNvSpPr txBox="1">
            <a:spLocks noGrp="1"/>
          </p:cNvSpPr>
          <p:nvPr>
            <p:ph type="body" idx="7"/>
          </p:nvPr>
        </p:nvSpPr>
        <p:spPr>
          <a:xfrm>
            <a:off x="181025" y="2800425"/>
            <a:ext cx="4228200" cy="1784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 Heading + Sub + 2 Column">
  <p:cSld name="TITLE_AND_BODY_1_1_1_1_1_1_1_1_1_1_1_1">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17"/>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7"/>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p17"/>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7"/>
          <p:cNvSpPr txBox="1">
            <a:spLocks noGrp="1"/>
          </p:cNvSpPr>
          <p:nvPr>
            <p:ph type="subTitle" idx="4"/>
          </p:nvPr>
        </p:nvSpPr>
        <p:spPr>
          <a:xfrm>
            <a:off x="181025" y="901275"/>
            <a:ext cx="8781900" cy="359700"/>
          </a:xfrm>
          <a:prstGeom prst="rect">
            <a:avLst/>
          </a:prstGeom>
          <a:noFill/>
          <a:ln>
            <a:noFill/>
          </a:ln>
        </p:spPr>
        <p:txBody>
          <a:bodyPr spcFirstLastPara="1" wrap="square" lIns="85725"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7"/>
          <p:cNvSpPr txBox="1">
            <a:spLocks noGrp="1"/>
          </p:cNvSpPr>
          <p:nvPr>
            <p:ph type="body" idx="5"/>
          </p:nvPr>
        </p:nvSpPr>
        <p:spPr>
          <a:xfrm>
            <a:off x="4734725"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33" name="Google Shape;133;p17"/>
          <p:cNvSpPr txBox="1">
            <a:spLocks noGrp="1"/>
          </p:cNvSpPr>
          <p:nvPr>
            <p:ph type="body" idx="6"/>
          </p:nvPr>
        </p:nvSpPr>
        <p:spPr>
          <a:xfrm>
            <a:off x="181025" y="1371600"/>
            <a:ext cx="4228200" cy="32130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 Heading + 2 Column ">
  <p:cSld name="TITLE_AND_BODY_1_1_1_1_1_1_1_1_1_1_1_1_1">
    <p:spTree>
      <p:nvGrpSpPr>
        <p:cNvPr id="1" name="Shape 134"/>
        <p:cNvGrpSpPr/>
        <p:nvPr/>
      </p:nvGrpSpPr>
      <p:grpSpPr>
        <a:xfrm>
          <a:off x="0" y="0"/>
          <a:ext cx="0" cy="0"/>
          <a:chOff x="0" y="0"/>
          <a:chExt cx="0" cy="0"/>
        </a:xfrm>
      </p:grpSpPr>
      <p:sp>
        <p:nvSpPr>
          <p:cNvPr id="135" name="Google Shape;135;p18"/>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18"/>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8"/>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Google Shape;139;p18"/>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8"/>
          <p:cNvSpPr txBox="1">
            <a:spLocks noGrp="1"/>
          </p:cNvSpPr>
          <p:nvPr>
            <p:ph type="body" idx="4"/>
          </p:nvPr>
        </p:nvSpPr>
        <p:spPr>
          <a:xfrm>
            <a:off x="4734725" y="901275"/>
            <a:ext cx="4228200" cy="3666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41" name="Google Shape;141;p18"/>
          <p:cNvSpPr txBox="1">
            <a:spLocks noGrp="1"/>
          </p:cNvSpPr>
          <p:nvPr>
            <p:ph type="body" idx="5"/>
          </p:nvPr>
        </p:nvSpPr>
        <p:spPr>
          <a:xfrm>
            <a:off x="181025" y="901275"/>
            <a:ext cx="4228200" cy="36834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 Heading + Sub + 1 Column ">
  <p:cSld name="TITLE_AND_BODY_1_1_1_1_1_1_1_1_1_1_1_1_1_1">
    <p:spTree>
      <p:nvGrpSpPr>
        <p:cNvPr id="1" name="Shape 142"/>
        <p:cNvGrpSpPr/>
        <p:nvPr/>
      </p:nvGrpSpPr>
      <p:grpSpPr>
        <a:xfrm>
          <a:off x="0" y="0"/>
          <a:ext cx="0" cy="0"/>
          <a:chOff x="0" y="0"/>
          <a:chExt cx="0" cy="0"/>
        </a:xfrm>
      </p:grpSpPr>
      <p:sp>
        <p:nvSpPr>
          <p:cNvPr id="143" name="Google Shape;143;p19"/>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19"/>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9"/>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Google Shape;147;p19"/>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9"/>
          <p:cNvSpPr txBox="1">
            <a:spLocks noGrp="1"/>
          </p:cNvSpPr>
          <p:nvPr>
            <p:ph type="body" idx="4"/>
          </p:nvPr>
        </p:nvSpPr>
        <p:spPr>
          <a:xfrm>
            <a:off x="181025" y="1371600"/>
            <a:ext cx="8781900" cy="32130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49" name="Google Shape;149;p19"/>
          <p:cNvSpPr txBox="1">
            <a:spLocks noGrp="1"/>
          </p:cNvSpPr>
          <p:nvPr>
            <p:ph type="subTitle" idx="5"/>
          </p:nvPr>
        </p:nvSpPr>
        <p:spPr>
          <a:xfrm>
            <a:off x="181025" y="901275"/>
            <a:ext cx="8781900" cy="359700"/>
          </a:xfrm>
          <a:prstGeom prst="rect">
            <a:avLst/>
          </a:prstGeom>
          <a:noFill/>
          <a:ln>
            <a:noFill/>
          </a:ln>
        </p:spPr>
        <p:txBody>
          <a:bodyPr spcFirstLastPara="1" wrap="square" lIns="85725"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8_Break Slide ">
  <p:cSld name="TITLE_AND_BODY_1_1_1_1_1_1_1_1_1_1_1_1_1_1_1_1_1">
    <p:spTree>
      <p:nvGrpSpPr>
        <p:cNvPr id="1" name="Shape 150"/>
        <p:cNvGrpSpPr/>
        <p:nvPr/>
      </p:nvGrpSpPr>
      <p:grpSpPr>
        <a:xfrm>
          <a:off x="0" y="0"/>
          <a:ext cx="0" cy="0"/>
          <a:chOff x="0" y="0"/>
          <a:chExt cx="0" cy="0"/>
        </a:xfrm>
      </p:grpSpPr>
      <p:sp>
        <p:nvSpPr>
          <p:cNvPr id="151" name="Google Shape;151;p20"/>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20"/>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4" name="Google Shape;154;p2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170150"/>
            <a:ext cx="4392600" cy="4400400"/>
          </a:xfrm>
          <a:prstGeom prst="rect">
            <a:avLst/>
          </a:prstGeom>
          <a:noFill/>
          <a:ln>
            <a:noFill/>
          </a:ln>
        </p:spPr>
      </p:pic>
      <p:sp>
        <p:nvSpPr>
          <p:cNvPr id="155" name="Google Shape;155;p20"/>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0"/>
          <p:cNvSpPr txBox="1">
            <a:spLocks noGrp="1"/>
          </p:cNvSpPr>
          <p:nvPr>
            <p:ph type="title"/>
          </p:nvPr>
        </p:nvSpPr>
        <p:spPr>
          <a:xfrm>
            <a:off x="4572000" y="170150"/>
            <a:ext cx="4392600" cy="4400400"/>
          </a:xfrm>
          <a:prstGeom prst="rect">
            <a:avLst/>
          </a:prstGeom>
          <a:solidFill>
            <a:srgbClr val="000000"/>
          </a:solidFill>
          <a:ln>
            <a:noFill/>
          </a:ln>
        </p:spPr>
        <p:txBody>
          <a:bodyPr spcFirstLastPara="1" wrap="square" lIns="314325" tIns="91425" rIns="306075" bIns="91425" anchor="ctr" anchorCtr="0">
            <a:noAutofit/>
          </a:bodyPr>
          <a:lstStyle>
            <a:lvl1pPr marR="0" lvl="0" algn="l"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20"/>
          <p:cNvSpPr txBox="1">
            <a:spLocks noGrp="1"/>
          </p:cNvSpPr>
          <p:nvPr>
            <p:ph type="subTitle" idx="4"/>
          </p:nvPr>
        </p:nvSpPr>
        <p:spPr>
          <a:xfrm>
            <a:off x="4828950" y="4145525"/>
            <a:ext cx="3875100" cy="272400"/>
          </a:xfrm>
          <a:prstGeom prst="rect">
            <a:avLst/>
          </a:prstGeom>
          <a:noFill/>
          <a:ln>
            <a:noFill/>
          </a:ln>
        </p:spPr>
        <p:txBody>
          <a:bodyPr spcFirstLastPara="1" wrap="square" lIns="57150" tIns="91425" rIns="91425" bIns="91425" anchor="ctr" anchorCtr="0">
            <a:noAutofit/>
          </a:bodyPr>
          <a:lstStyle>
            <a:lvl1pPr lvl="0" algn="l">
              <a:lnSpc>
                <a:spcPct val="100000"/>
              </a:lnSpc>
              <a:spcBef>
                <a:spcPts val="0"/>
              </a:spcBef>
              <a:spcAft>
                <a:spcPts val="0"/>
              </a:spcAft>
              <a:buSzPts val="2250"/>
              <a:buNone/>
              <a:defRPr sz="12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6_ Heading + 1 Column  ">
  <p:cSld name="TITLE_AND_BODY_1_1_1_1_1_1_1_1_1_1_1_1_1_1_1">
    <p:spTree>
      <p:nvGrpSpPr>
        <p:cNvPr id="1" name="Shape 18"/>
        <p:cNvGrpSpPr/>
        <p:nvPr/>
      </p:nvGrpSpPr>
      <p:grpSpPr>
        <a:xfrm>
          <a:off x="0" y="0"/>
          <a:ext cx="0" cy="0"/>
          <a:chOff x="0" y="0"/>
          <a:chExt cx="0" cy="0"/>
        </a:xfrm>
      </p:grpSpPr>
      <p:sp>
        <p:nvSpPr>
          <p:cNvPr id="19" name="Google Shape;19;p3"/>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3"/>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4"/>
          </p:nvPr>
        </p:nvSpPr>
        <p:spPr>
          <a:xfrm>
            <a:off x="181025" y="901275"/>
            <a:ext cx="8781900" cy="36834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_ Image Slide">
  <p:cSld name="TITLE_AND_BODY_1_1_1_1_1_1_1_1_1_1_1_1_1_1_1_1_1_1_1">
    <p:spTree>
      <p:nvGrpSpPr>
        <p:cNvPr id="1" name="Shape 158"/>
        <p:cNvGrpSpPr/>
        <p:nvPr/>
      </p:nvGrpSpPr>
      <p:grpSpPr>
        <a:xfrm>
          <a:off x="0" y="0"/>
          <a:ext cx="0" cy="0"/>
          <a:chOff x="0" y="0"/>
          <a:chExt cx="0" cy="0"/>
        </a:xfrm>
      </p:grpSpPr>
      <p:pic>
        <p:nvPicPr>
          <p:cNvPr id="159" name="Google Shape;159;p2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171575"/>
            <a:ext cx="8782001" cy="4391000"/>
          </a:xfrm>
          <a:prstGeom prst="rect">
            <a:avLst/>
          </a:prstGeom>
          <a:noFill/>
          <a:ln>
            <a:noFill/>
          </a:ln>
        </p:spPr>
      </p:pic>
      <p:sp>
        <p:nvSpPr>
          <p:cNvPr id="160" name="Google Shape;160;p21"/>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21"/>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1"/>
          <p:cNvSpPr txBox="1">
            <a:spLocks noGrp="1"/>
          </p:cNvSpPr>
          <p:nvPr>
            <p:ph type="title"/>
          </p:nvPr>
        </p:nvSpPr>
        <p:spPr>
          <a:xfrm>
            <a:off x="0" y="2067600"/>
            <a:ext cx="3657600" cy="635700"/>
          </a:xfrm>
          <a:prstGeom prst="rect">
            <a:avLst/>
          </a:prstGeom>
          <a:solidFill>
            <a:srgbClr val="000000"/>
          </a:solidFill>
          <a:ln>
            <a:noFill/>
          </a:ln>
        </p:spPr>
        <p:txBody>
          <a:bodyPr spcFirstLastPara="1" wrap="square" lIns="342900" tIns="91425" rIns="342900" bIns="91425" anchor="ctr" anchorCtr="0">
            <a:noAutofit/>
          </a:bodyPr>
          <a:lstStyle>
            <a:lvl1pPr marR="0" lvl="0" algn="l" rtl="0">
              <a:lnSpc>
                <a:spcPct val="100000"/>
              </a:lnSpc>
              <a:spcBef>
                <a:spcPts val="1000"/>
              </a:spcBef>
              <a:spcAft>
                <a:spcPts val="0"/>
              </a:spcAft>
              <a:buClr>
                <a:srgbClr val="000000"/>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Google Shape;164;p21"/>
          <p:cNvSpPr txBox="1">
            <a:spLocks noGrp="1"/>
          </p:cNvSpPr>
          <p:nvPr>
            <p:ph type="body" idx="3"/>
          </p:nvPr>
        </p:nvSpPr>
        <p:spPr>
          <a:xfrm>
            <a:off x="0" y="2624275"/>
            <a:ext cx="3657600" cy="1371600"/>
          </a:xfrm>
          <a:prstGeom prst="rect">
            <a:avLst/>
          </a:prstGeom>
          <a:solidFill>
            <a:srgbClr val="000000"/>
          </a:solidFill>
          <a:ln>
            <a:noFill/>
          </a:ln>
        </p:spPr>
        <p:txBody>
          <a:bodyPr spcFirstLastPara="1" wrap="square" lIns="342900" tIns="91425" rIns="345950" bIns="91425" anchor="t" anchorCtr="0">
            <a:noAutofit/>
          </a:bodyPr>
          <a:lstStyle>
            <a:lvl1pPr marL="457200" lvl="0" indent="-323850" algn="l">
              <a:lnSpc>
                <a:spcPct val="80000"/>
              </a:lnSpc>
              <a:spcBef>
                <a:spcPts val="0"/>
              </a:spcBef>
              <a:spcAft>
                <a:spcPts val="0"/>
              </a:spcAft>
              <a:buClr>
                <a:srgbClr val="FFFFFF"/>
              </a:buClr>
              <a:buSzPts val="1500"/>
              <a:buChar char="●"/>
              <a:defRPr sz="1500">
                <a:solidFill>
                  <a:srgbClr val="FFFFFF"/>
                </a:solidFill>
              </a:defRPr>
            </a:lvl1pPr>
            <a:lvl2pPr marL="914400" lvl="1" indent="-323850" algn="l">
              <a:lnSpc>
                <a:spcPct val="100000"/>
              </a:lnSpc>
              <a:spcBef>
                <a:spcPts val="0"/>
              </a:spcBef>
              <a:spcAft>
                <a:spcPts val="0"/>
              </a:spcAft>
              <a:buClr>
                <a:srgbClr val="FFFFFF"/>
              </a:buClr>
              <a:buSzPts val="1500"/>
              <a:buChar char="○"/>
              <a:defRPr>
                <a:solidFill>
                  <a:srgbClr val="FFFFFF"/>
                </a:solidFill>
              </a:defRPr>
            </a:lvl2pPr>
            <a:lvl3pPr marL="1371600" lvl="2" indent="-323850" algn="l">
              <a:lnSpc>
                <a:spcPct val="100000"/>
              </a:lnSpc>
              <a:spcBef>
                <a:spcPts val="0"/>
              </a:spcBef>
              <a:spcAft>
                <a:spcPts val="0"/>
              </a:spcAft>
              <a:buClr>
                <a:srgbClr val="FFFFFF"/>
              </a:buClr>
              <a:buSzPts val="1500"/>
              <a:buChar char="■"/>
              <a:defRPr>
                <a:solidFill>
                  <a:srgbClr val="FFFFFF"/>
                </a:solidFill>
              </a:defRPr>
            </a:lvl3pPr>
            <a:lvl4pPr marL="1828800" lvl="3" indent="-317500" algn="l">
              <a:lnSpc>
                <a:spcPct val="100000"/>
              </a:lnSpc>
              <a:spcBef>
                <a:spcPts val="0"/>
              </a:spcBef>
              <a:spcAft>
                <a:spcPts val="0"/>
              </a:spcAft>
              <a:buClr>
                <a:srgbClr val="FFFFFF"/>
              </a:buClr>
              <a:buSzPts val="1400"/>
              <a:buChar char="●"/>
              <a:defRPr>
                <a:solidFill>
                  <a:srgbClr val="FFFFFF"/>
                </a:solidFill>
              </a:defRPr>
            </a:lvl4pPr>
            <a:lvl5pPr marL="2286000" lvl="4" indent="-317500" algn="l">
              <a:lnSpc>
                <a:spcPct val="100000"/>
              </a:lnSpc>
              <a:spcBef>
                <a:spcPts val="0"/>
              </a:spcBef>
              <a:spcAft>
                <a:spcPts val="0"/>
              </a:spcAft>
              <a:buClr>
                <a:srgbClr val="FFFFFF"/>
              </a:buClr>
              <a:buSzPts val="1400"/>
              <a:buChar char="○"/>
              <a:defRPr>
                <a:solidFill>
                  <a:srgbClr val="FFFFFF"/>
                </a:solidFill>
              </a:defRPr>
            </a:lvl5pPr>
            <a:lvl6pPr marL="2743200" lvl="5" indent="-317500" algn="l">
              <a:lnSpc>
                <a:spcPct val="100000"/>
              </a:lnSpc>
              <a:spcBef>
                <a:spcPts val="0"/>
              </a:spcBef>
              <a:spcAft>
                <a:spcPts val="0"/>
              </a:spcAft>
              <a:buClr>
                <a:srgbClr val="FFFFFF"/>
              </a:buClr>
              <a:buSzPts val="1400"/>
              <a:buChar char="■"/>
              <a:defRPr>
                <a:solidFill>
                  <a:srgbClr val="FFFFFF"/>
                </a:solidFill>
              </a:defRPr>
            </a:lvl6pPr>
            <a:lvl7pPr marL="3200400" lvl="6" indent="-317500" algn="l">
              <a:lnSpc>
                <a:spcPct val="100000"/>
              </a:lnSpc>
              <a:spcBef>
                <a:spcPts val="0"/>
              </a:spcBef>
              <a:spcAft>
                <a:spcPts val="0"/>
              </a:spcAft>
              <a:buClr>
                <a:srgbClr val="FFFFFF"/>
              </a:buClr>
              <a:buSzPts val="1400"/>
              <a:buChar char="●"/>
              <a:defRPr>
                <a:solidFill>
                  <a:srgbClr val="FFFFFF"/>
                </a:solidFill>
              </a:defRPr>
            </a:lvl7pPr>
            <a:lvl8pPr marL="3657600" lvl="7" indent="-317500" algn="l">
              <a:lnSpc>
                <a:spcPct val="100000"/>
              </a:lnSpc>
              <a:spcBef>
                <a:spcPts val="0"/>
              </a:spcBef>
              <a:spcAft>
                <a:spcPts val="0"/>
              </a:spcAft>
              <a:buClr>
                <a:srgbClr val="FFFFFF"/>
              </a:buClr>
              <a:buSzPts val="1400"/>
              <a:buChar char="○"/>
              <a:defRPr>
                <a:solidFill>
                  <a:srgbClr val="FFFFFF"/>
                </a:solidFill>
              </a:defRPr>
            </a:lvl8pPr>
            <a:lvl9pPr marL="4114800" lvl="8" indent="-317500" algn="l">
              <a:lnSpc>
                <a:spcPct val="100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_ Image Slide ">
  <p:cSld name="TITLE_AND_BODY_1_1_1_1_1_1_1_1_1_1_1_1_1_1_1_1_1_1_1_1">
    <p:spTree>
      <p:nvGrpSpPr>
        <p:cNvPr id="1" name="Shape 165"/>
        <p:cNvGrpSpPr/>
        <p:nvPr/>
      </p:nvGrpSpPr>
      <p:grpSpPr>
        <a:xfrm>
          <a:off x="0" y="0"/>
          <a:ext cx="0" cy="0"/>
          <a:chOff x="0" y="0"/>
          <a:chExt cx="0" cy="0"/>
        </a:xfrm>
      </p:grpSpPr>
      <p:pic>
        <p:nvPicPr>
          <p:cNvPr id="166" name="Google Shape;166;p2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171575"/>
            <a:ext cx="8782001" cy="4391000"/>
          </a:xfrm>
          <a:prstGeom prst="rect">
            <a:avLst/>
          </a:prstGeom>
          <a:noFill/>
          <a:ln>
            <a:noFill/>
          </a:ln>
        </p:spPr>
      </p:pic>
      <p:sp>
        <p:nvSpPr>
          <p:cNvPr id="167" name="Google Shape;167;p22"/>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9" name="Google Shape;169;p22"/>
          <p:cNvSpPr txBox="1">
            <a:spLocks noGrp="1"/>
          </p:cNvSpPr>
          <p:nvPr>
            <p:ph type="title"/>
          </p:nvPr>
        </p:nvSpPr>
        <p:spPr>
          <a:xfrm>
            <a:off x="5486400" y="2067600"/>
            <a:ext cx="3657600" cy="635700"/>
          </a:xfrm>
          <a:prstGeom prst="rect">
            <a:avLst/>
          </a:prstGeom>
          <a:solidFill>
            <a:srgbClr val="000000"/>
          </a:solidFill>
          <a:ln>
            <a:noFill/>
          </a:ln>
        </p:spPr>
        <p:txBody>
          <a:bodyPr spcFirstLastPara="1" wrap="square" lIns="171450" tIns="91425" rIns="284900" bIns="91425" anchor="ctr" anchorCtr="0">
            <a:noAutofit/>
          </a:bodyPr>
          <a:lstStyle>
            <a:lvl1pPr marR="0" lvl="0" algn="l" rtl="0">
              <a:lnSpc>
                <a:spcPct val="100000"/>
              </a:lnSpc>
              <a:spcBef>
                <a:spcPts val="1000"/>
              </a:spcBef>
              <a:spcAft>
                <a:spcPts val="0"/>
              </a:spcAft>
              <a:buClr>
                <a:srgbClr val="000000"/>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22"/>
          <p:cNvSpPr txBox="1">
            <a:spLocks noGrp="1"/>
          </p:cNvSpPr>
          <p:nvPr>
            <p:ph type="body" idx="2"/>
          </p:nvPr>
        </p:nvSpPr>
        <p:spPr>
          <a:xfrm>
            <a:off x="5486400" y="2624275"/>
            <a:ext cx="3657600" cy="1371600"/>
          </a:xfrm>
          <a:prstGeom prst="rect">
            <a:avLst/>
          </a:prstGeom>
          <a:solidFill>
            <a:srgbClr val="000000"/>
          </a:solidFill>
          <a:ln>
            <a:noFill/>
          </a:ln>
        </p:spPr>
        <p:txBody>
          <a:bodyPr spcFirstLastPara="1" wrap="square" lIns="171450" tIns="91425" rIns="284900" bIns="91425" anchor="t" anchorCtr="0">
            <a:noAutofit/>
          </a:bodyPr>
          <a:lstStyle>
            <a:lvl1pPr marL="457200" lvl="0" indent="-323850" algn="l">
              <a:lnSpc>
                <a:spcPct val="80000"/>
              </a:lnSpc>
              <a:spcBef>
                <a:spcPts val="0"/>
              </a:spcBef>
              <a:spcAft>
                <a:spcPts val="0"/>
              </a:spcAft>
              <a:buClr>
                <a:srgbClr val="FFFFFF"/>
              </a:buClr>
              <a:buSzPts val="1500"/>
              <a:buChar char="●"/>
              <a:defRPr sz="1500">
                <a:solidFill>
                  <a:srgbClr val="FFFFFF"/>
                </a:solidFill>
              </a:defRPr>
            </a:lvl1pPr>
            <a:lvl2pPr marL="914400" lvl="1" indent="-323850" algn="l">
              <a:lnSpc>
                <a:spcPct val="100000"/>
              </a:lnSpc>
              <a:spcBef>
                <a:spcPts val="0"/>
              </a:spcBef>
              <a:spcAft>
                <a:spcPts val="0"/>
              </a:spcAft>
              <a:buClr>
                <a:srgbClr val="FFFFFF"/>
              </a:buClr>
              <a:buSzPts val="1500"/>
              <a:buChar char="○"/>
              <a:defRPr>
                <a:solidFill>
                  <a:srgbClr val="FFFFFF"/>
                </a:solidFill>
              </a:defRPr>
            </a:lvl2pPr>
            <a:lvl3pPr marL="1371600" lvl="2" indent="-323850" algn="l">
              <a:lnSpc>
                <a:spcPct val="100000"/>
              </a:lnSpc>
              <a:spcBef>
                <a:spcPts val="0"/>
              </a:spcBef>
              <a:spcAft>
                <a:spcPts val="0"/>
              </a:spcAft>
              <a:buClr>
                <a:srgbClr val="FFFFFF"/>
              </a:buClr>
              <a:buSzPts val="1500"/>
              <a:buChar char="■"/>
              <a:defRPr>
                <a:solidFill>
                  <a:srgbClr val="FFFFFF"/>
                </a:solidFill>
              </a:defRPr>
            </a:lvl3pPr>
            <a:lvl4pPr marL="1828800" lvl="3" indent="-317500" algn="l">
              <a:lnSpc>
                <a:spcPct val="100000"/>
              </a:lnSpc>
              <a:spcBef>
                <a:spcPts val="0"/>
              </a:spcBef>
              <a:spcAft>
                <a:spcPts val="0"/>
              </a:spcAft>
              <a:buClr>
                <a:srgbClr val="FFFFFF"/>
              </a:buClr>
              <a:buSzPts val="1400"/>
              <a:buChar char="●"/>
              <a:defRPr>
                <a:solidFill>
                  <a:srgbClr val="FFFFFF"/>
                </a:solidFill>
              </a:defRPr>
            </a:lvl4pPr>
            <a:lvl5pPr marL="2286000" lvl="4" indent="-317500" algn="l">
              <a:lnSpc>
                <a:spcPct val="100000"/>
              </a:lnSpc>
              <a:spcBef>
                <a:spcPts val="0"/>
              </a:spcBef>
              <a:spcAft>
                <a:spcPts val="0"/>
              </a:spcAft>
              <a:buClr>
                <a:srgbClr val="FFFFFF"/>
              </a:buClr>
              <a:buSzPts val="1400"/>
              <a:buChar char="○"/>
              <a:defRPr>
                <a:solidFill>
                  <a:srgbClr val="FFFFFF"/>
                </a:solidFill>
              </a:defRPr>
            </a:lvl5pPr>
            <a:lvl6pPr marL="2743200" lvl="5" indent="-317500" algn="l">
              <a:lnSpc>
                <a:spcPct val="100000"/>
              </a:lnSpc>
              <a:spcBef>
                <a:spcPts val="0"/>
              </a:spcBef>
              <a:spcAft>
                <a:spcPts val="0"/>
              </a:spcAft>
              <a:buClr>
                <a:srgbClr val="FFFFFF"/>
              </a:buClr>
              <a:buSzPts val="1400"/>
              <a:buChar char="■"/>
              <a:defRPr>
                <a:solidFill>
                  <a:srgbClr val="FFFFFF"/>
                </a:solidFill>
              </a:defRPr>
            </a:lvl6pPr>
            <a:lvl7pPr marL="3200400" lvl="6" indent="-317500" algn="l">
              <a:lnSpc>
                <a:spcPct val="100000"/>
              </a:lnSpc>
              <a:spcBef>
                <a:spcPts val="0"/>
              </a:spcBef>
              <a:spcAft>
                <a:spcPts val="0"/>
              </a:spcAft>
              <a:buClr>
                <a:srgbClr val="FFFFFF"/>
              </a:buClr>
              <a:buSzPts val="1400"/>
              <a:buChar char="●"/>
              <a:defRPr>
                <a:solidFill>
                  <a:srgbClr val="FFFFFF"/>
                </a:solidFill>
              </a:defRPr>
            </a:lvl7pPr>
            <a:lvl8pPr marL="3657600" lvl="7" indent="-317500" algn="l">
              <a:lnSpc>
                <a:spcPct val="100000"/>
              </a:lnSpc>
              <a:spcBef>
                <a:spcPts val="0"/>
              </a:spcBef>
              <a:spcAft>
                <a:spcPts val="0"/>
              </a:spcAft>
              <a:buClr>
                <a:srgbClr val="FFFFFF"/>
              </a:buClr>
              <a:buSzPts val="1400"/>
              <a:buChar char="○"/>
              <a:defRPr>
                <a:solidFill>
                  <a:srgbClr val="FFFFFF"/>
                </a:solidFill>
              </a:defRPr>
            </a:lvl8pPr>
            <a:lvl9pPr marL="4114800" lvl="8" indent="-317500" algn="l">
              <a:lnSpc>
                <a:spcPct val="100000"/>
              </a:lnSpc>
              <a:spcBef>
                <a:spcPts val="0"/>
              </a:spcBef>
              <a:spcAft>
                <a:spcPts val="0"/>
              </a:spcAft>
              <a:buClr>
                <a:srgbClr val="FFFFFF"/>
              </a:buClr>
              <a:buSzPts val="1400"/>
              <a:buChar char="■"/>
              <a:defRPr>
                <a:solidFill>
                  <a:srgbClr val="FFFFFF"/>
                </a:solidFill>
              </a:defRPr>
            </a:lvl9pPr>
          </a:lstStyle>
          <a:p>
            <a:endParaRPr/>
          </a:p>
        </p:txBody>
      </p:sp>
      <p:sp>
        <p:nvSpPr>
          <p:cNvPr id="171" name="Google Shape;171;p22"/>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_Flexible Content With Quote">
  <p:cSld name="TITLE_AND_BODY_1_1_1_1_1_1_1_1_1_1_1_1_1_1_1_1_1_1_1_1_1">
    <p:spTree>
      <p:nvGrpSpPr>
        <p:cNvPr id="1" name="Shape 172"/>
        <p:cNvGrpSpPr/>
        <p:nvPr/>
      </p:nvGrpSpPr>
      <p:grpSpPr>
        <a:xfrm>
          <a:off x="0" y="0"/>
          <a:ext cx="0" cy="0"/>
          <a:chOff x="0" y="0"/>
          <a:chExt cx="0" cy="0"/>
        </a:xfrm>
      </p:grpSpPr>
      <p:sp>
        <p:nvSpPr>
          <p:cNvPr id="173" name="Google Shape;173;p23"/>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23"/>
          <p:cNvSpPr txBox="1">
            <a:spLocks noGrp="1"/>
          </p:cNvSpPr>
          <p:nvPr>
            <p:ph type="title"/>
          </p:nvPr>
        </p:nvSpPr>
        <p:spPr>
          <a:xfrm>
            <a:off x="181000" y="170150"/>
            <a:ext cx="8783700" cy="2533200"/>
          </a:xfrm>
          <a:prstGeom prst="rect">
            <a:avLst/>
          </a:prstGeom>
          <a:solidFill>
            <a:srgbClr val="000000"/>
          </a:solidFill>
          <a:ln>
            <a:noFill/>
          </a:ln>
        </p:spPr>
        <p:txBody>
          <a:bodyPr spcFirstLastPara="1" wrap="square" lIns="314325" tIns="91425" rIns="306075" bIns="91425" anchor="ctr" anchorCtr="0">
            <a:noAutofit/>
          </a:bodyPr>
          <a:lstStyle>
            <a:lvl1pPr marR="0" lvl="0" algn="ctr"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Google Shape;176;p23"/>
          <p:cNvSpPr txBox="1">
            <a:spLocks noGrp="1"/>
          </p:cNvSpPr>
          <p:nvPr>
            <p:ph type="subTitle" idx="2"/>
          </p:nvPr>
        </p:nvSpPr>
        <p:spPr>
          <a:xfrm>
            <a:off x="350050" y="2458629"/>
            <a:ext cx="8454300" cy="156900"/>
          </a:xfrm>
          <a:prstGeom prst="rect">
            <a:avLst/>
          </a:prstGeom>
          <a:noFill/>
          <a:ln>
            <a:noFill/>
          </a:ln>
        </p:spPr>
        <p:txBody>
          <a:bodyPr spcFirstLastPara="1" wrap="square" lIns="57150" tIns="91425" rIns="91425" bIns="91425" anchor="ctr" anchorCtr="0">
            <a:noAutofit/>
          </a:bodyPr>
          <a:lstStyle>
            <a:lvl1pPr lvl="0" algn="ctr">
              <a:lnSpc>
                <a:spcPct val="100000"/>
              </a:lnSpc>
              <a:spcBef>
                <a:spcPts val="0"/>
              </a:spcBef>
              <a:spcAft>
                <a:spcPts val="0"/>
              </a:spcAft>
              <a:buSzPts val="2250"/>
              <a:buNone/>
              <a:defRPr sz="1200">
                <a:solidFill>
                  <a:schemeClr val="lt1"/>
                </a:solidFill>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7" name="Google Shape;177;p23"/>
          <p:cNvSpPr txBox="1">
            <a:spLocks noGrp="1"/>
          </p:cNvSpPr>
          <p:nvPr>
            <p:ph type="body" idx="3"/>
          </p:nvPr>
        </p:nvSpPr>
        <p:spPr>
          <a:xfrm>
            <a:off x="181000" y="2800350"/>
            <a:ext cx="5305500" cy="1767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78" name="Google Shape;178;p23"/>
          <p:cNvSpPr txBox="1">
            <a:spLocks noGrp="1"/>
          </p:cNvSpPr>
          <p:nvPr>
            <p:ph type="body" idx="4"/>
          </p:nvPr>
        </p:nvSpPr>
        <p:spPr>
          <a:xfrm>
            <a:off x="5753650" y="2800350"/>
            <a:ext cx="3209400" cy="17676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_Boiletplate Slide ">
  <p:cSld name="BLANK_1_1">
    <p:spTree>
      <p:nvGrpSpPr>
        <p:cNvPr id="1" name="Shape 179"/>
        <p:cNvGrpSpPr/>
        <p:nvPr/>
      </p:nvGrpSpPr>
      <p:grpSpPr>
        <a:xfrm>
          <a:off x="0" y="0"/>
          <a:ext cx="0" cy="0"/>
          <a:chOff x="0" y="0"/>
          <a:chExt cx="0" cy="0"/>
        </a:xfrm>
      </p:grpSpPr>
      <p:sp>
        <p:nvSpPr>
          <p:cNvPr id="180" name="Google Shape;180;p24"/>
          <p:cNvSpPr/>
          <p:nvPr/>
        </p:nvSpPr>
        <p:spPr>
          <a:xfrm>
            <a:off x="39625" y="16200"/>
            <a:ext cx="9057000" cy="5089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4" descr="Legal information to go here" title="Legal information to go here"/>
          <p:cNvSpPr txBox="1">
            <a:spLocks noGrp="1"/>
          </p:cNvSpPr>
          <p:nvPr>
            <p:ph type="body" idx="1"/>
          </p:nvPr>
        </p:nvSpPr>
        <p:spPr>
          <a:xfrm>
            <a:off x="3527825" y="4117925"/>
            <a:ext cx="4230000" cy="827400"/>
          </a:xfrm>
          <a:prstGeom prst="rect">
            <a:avLst/>
          </a:prstGeom>
          <a:noFill/>
          <a:ln>
            <a:noFill/>
          </a:ln>
        </p:spPr>
        <p:txBody>
          <a:bodyPr spcFirstLastPara="1" wrap="square" lIns="91425" tIns="91425" rIns="91425" bIns="91425" anchor="t" anchorCtr="0">
            <a:noAutofit/>
          </a:bodyPr>
          <a:lstStyle>
            <a:lvl1pPr marL="457200" lvl="0" indent="-266700" algn="l">
              <a:lnSpc>
                <a:spcPct val="100000"/>
              </a:lnSpc>
              <a:spcBef>
                <a:spcPts val="0"/>
              </a:spcBef>
              <a:spcAft>
                <a:spcPts val="0"/>
              </a:spcAft>
              <a:buClr>
                <a:schemeClr val="dk1"/>
              </a:buClr>
              <a:buSzPts val="600"/>
              <a:buChar char="●"/>
              <a:defRPr sz="600">
                <a:solidFill>
                  <a:schemeClr val="dk1"/>
                </a:solidFill>
              </a:defRPr>
            </a:lvl1pPr>
            <a:lvl2pPr marL="914400" lvl="1" indent="-254000" algn="l">
              <a:lnSpc>
                <a:spcPct val="100000"/>
              </a:lnSpc>
              <a:spcBef>
                <a:spcPts val="0"/>
              </a:spcBef>
              <a:spcAft>
                <a:spcPts val="0"/>
              </a:spcAft>
              <a:buSzPts val="400"/>
              <a:buChar char="○"/>
              <a:defRPr sz="400"/>
            </a:lvl2pPr>
            <a:lvl3pPr marL="1371600" lvl="2" indent="-254000" algn="l">
              <a:lnSpc>
                <a:spcPct val="100000"/>
              </a:lnSpc>
              <a:spcBef>
                <a:spcPts val="0"/>
              </a:spcBef>
              <a:spcAft>
                <a:spcPts val="0"/>
              </a:spcAft>
              <a:buSzPts val="400"/>
              <a:buChar char="■"/>
              <a:defRPr sz="400"/>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182" name="Google Shape;182;p24"/>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171450" y="4075075"/>
            <a:ext cx="2783049" cy="9286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_Heading + Sub + Copy + Image">
  <p:cSld name="7_Heading + Sub + Copy + Image">
    <p:spTree>
      <p:nvGrpSpPr>
        <p:cNvPr id="1" name="Shape 183"/>
        <p:cNvGrpSpPr/>
        <p:nvPr/>
      </p:nvGrpSpPr>
      <p:grpSpPr>
        <a:xfrm>
          <a:off x="0" y="0"/>
          <a:ext cx="0" cy="0"/>
          <a:chOff x="0" y="0"/>
          <a:chExt cx="0" cy="0"/>
        </a:xfrm>
      </p:grpSpPr>
      <p:sp>
        <p:nvSpPr>
          <p:cNvPr id="184" name="Google Shape;184;p25"/>
          <p:cNvSpPr txBox="1">
            <a:spLocks noGrp="1"/>
          </p:cNvSpPr>
          <p:nvPr>
            <p:ph type="ftr" idx="11"/>
          </p:nvPr>
        </p:nvSpPr>
        <p:spPr>
          <a:xfrm>
            <a:off x="174585" y="4700588"/>
            <a:ext cx="8799000" cy="273900"/>
          </a:xfrm>
          <a:prstGeom prst="rect">
            <a:avLst/>
          </a:prstGeom>
          <a:solidFill>
            <a:schemeClr val="lt2"/>
          </a:solid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5" name="Google Shape;185;p25"/>
          <p:cNvSpPr txBox="1">
            <a:spLocks noGrp="1"/>
          </p:cNvSpPr>
          <p:nvPr>
            <p:ph type="sldNum" idx="12"/>
          </p:nvPr>
        </p:nvSpPr>
        <p:spPr>
          <a:xfrm>
            <a:off x="8567941" y="4700588"/>
            <a:ext cx="405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25"/>
          <p:cNvSpPr>
            <a:spLocks noGrp="1"/>
          </p:cNvSpPr>
          <p:nvPr>
            <p:ph type="pic" idx="2"/>
          </p:nvPr>
        </p:nvSpPr>
        <p:spPr>
          <a:xfrm>
            <a:off x="4734020" y="924278"/>
            <a:ext cx="4235400" cy="3645600"/>
          </a:xfrm>
          <a:prstGeom prst="rect">
            <a:avLst/>
          </a:prstGeom>
          <a:blipFill rotWithShape="1">
            <a:blip r:embed="rId2" cstate="screen">
              <a:alphaModFix/>
              <a:extLst>
                <a:ext uri="{28A0092B-C50C-407E-A947-70E740481C1C}">
                  <a14:useLocalDpi xmlns:a14="http://schemas.microsoft.com/office/drawing/2010/main" val="0"/>
                </a:ext>
              </a:extLst>
            </a:blip>
            <a:stretch>
              <a:fillRect/>
            </a:stretch>
          </a:blipFill>
          <a:ln>
            <a:noFill/>
          </a:ln>
        </p:spPr>
        <p:txBody>
          <a:bodyPr spcFirstLastPara="1" wrap="square" lIns="68575" tIns="34275" rIns="68575" bIns="34275" anchor="ctr" anchorCtr="0">
            <a:noAutofit/>
          </a:bodyPr>
          <a:lstStyle>
            <a:lvl1pPr marR="0" lvl="0" algn="ctr" rtl="0">
              <a:lnSpc>
                <a:spcPct val="100000"/>
              </a:lnSpc>
              <a:spcBef>
                <a:spcPts val="8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R="0" lvl="1" algn="l" rtl="0">
              <a:lnSpc>
                <a:spcPct val="100000"/>
              </a:lnSpc>
              <a:spcBef>
                <a:spcPts val="4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87" name="Google Shape;187;p25"/>
          <p:cNvSpPr txBox="1">
            <a:spLocks noGrp="1"/>
          </p:cNvSpPr>
          <p:nvPr>
            <p:ph type="body" idx="1"/>
          </p:nvPr>
        </p:nvSpPr>
        <p:spPr>
          <a:xfrm>
            <a:off x="174584" y="1378762"/>
            <a:ext cx="4235400" cy="3191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800"/>
              </a:spcBef>
              <a:spcAft>
                <a:spcPts val="0"/>
              </a:spcAft>
              <a:buClr>
                <a:schemeClr val="dk1"/>
              </a:buClr>
              <a:buSzPts val="1500"/>
              <a:buNone/>
              <a:defRPr sz="1500" b="0" i="0" cap="none">
                <a:latin typeface="Arial"/>
                <a:ea typeface="Arial"/>
                <a:cs typeface="Arial"/>
                <a:sym typeface="Arial"/>
              </a:defRPr>
            </a:lvl1pPr>
            <a:lvl2pPr marL="914400" lvl="1" indent="-228600" algn="l" rtl="0">
              <a:lnSpc>
                <a:spcPct val="100000"/>
              </a:lnSpc>
              <a:spcBef>
                <a:spcPts val="400"/>
              </a:spcBef>
              <a:spcAft>
                <a:spcPts val="0"/>
              </a:spcAft>
              <a:buClr>
                <a:schemeClr val="dk1"/>
              </a:buClr>
              <a:buSzPts val="1400"/>
              <a:buNone/>
              <a:defRPr b="0" i="0">
                <a:latin typeface="Georgia"/>
                <a:ea typeface="Georgia"/>
                <a:cs typeface="Georgia"/>
                <a:sym typeface="Georgia"/>
              </a:defRPr>
            </a:lvl2pPr>
            <a:lvl3pPr marL="1371600" lvl="2" indent="-228600" algn="l" rtl="0">
              <a:lnSpc>
                <a:spcPct val="100000"/>
              </a:lnSpc>
              <a:spcBef>
                <a:spcPts val="400"/>
              </a:spcBef>
              <a:spcAft>
                <a:spcPts val="0"/>
              </a:spcAft>
              <a:buClr>
                <a:schemeClr val="dk1"/>
              </a:buClr>
              <a:buSzPts val="1300"/>
              <a:buNone/>
              <a:defRPr b="0" i="0">
                <a:latin typeface="Georgia"/>
                <a:ea typeface="Georgia"/>
                <a:cs typeface="Georgia"/>
                <a:sym typeface="Georgia"/>
              </a:defRPr>
            </a:lvl3pPr>
            <a:lvl4pPr marL="1828800" lvl="3" indent="-228600" algn="l" rtl="0">
              <a:lnSpc>
                <a:spcPct val="100000"/>
              </a:lnSpc>
              <a:spcBef>
                <a:spcPts val="400"/>
              </a:spcBef>
              <a:spcAft>
                <a:spcPts val="0"/>
              </a:spcAft>
              <a:buClr>
                <a:schemeClr val="dk1"/>
              </a:buClr>
              <a:buSzPts val="1100"/>
              <a:buNone/>
              <a:defRPr b="0" i="0">
                <a:latin typeface="Georgia"/>
                <a:ea typeface="Georgia"/>
                <a:cs typeface="Georgia"/>
                <a:sym typeface="Georgia"/>
              </a:defRPr>
            </a:lvl4pPr>
            <a:lvl5pPr marL="2286000" lvl="4" indent="-228600" algn="l" rtl="0">
              <a:lnSpc>
                <a:spcPct val="100000"/>
              </a:lnSpc>
              <a:spcBef>
                <a:spcPts val="400"/>
              </a:spcBef>
              <a:spcAft>
                <a:spcPts val="0"/>
              </a:spcAft>
              <a:buClr>
                <a:schemeClr val="dk1"/>
              </a:buClr>
              <a:buSzPts val="900"/>
              <a:buNone/>
              <a:defRPr b="0" i="0">
                <a:latin typeface="Georgia"/>
                <a:ea typeface="Georgia"/>
                <a:cs typeface="Georgia"/>
                <a:sym typeface="Georgi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 name="Google Shape;188;p25"/>
          <p:cNvSpPr txBox="1">
            <a:spLocks noGrp="1"/>
          </p:cNvSpPr>
          <p:nvPr>
            <p:ph type="body" idx="3"/>
          </p:nvPr>
        </p:nvSpPr>
        <p:spPr>
          <a:xfrm>
            <a:off x="174736" y="924279"/>
            <a:ext cx="4235100" cy="323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800"/>
              </a:spcBef>
              <a:spcAft>
                <a:spcPts val="0"/>
              </a:spcAft>
              <a:buClr>
                <a:schemeClr val="dk1"/>
              </a:buClr>
              <a:buSzPts val="1500"/>
              <a:buNone/>
              <a:defRPr sz="1500" b="1" i="0">
                <a:solidFill>
                  <a:schemeClr val="dk1"/>
                </a:solidFill>
                <a:latin typeface="Arial"/>
                <a:ea typeface="Arial"/>
                <a:cs typeface="Arial"/>
                <a:sym typeface="Arial"/>
              </a:defRPr>
            </a:lvl1pPr>
            <a:lvl2pPr marL="914400" lvl="1" indent="-317500" algn="l" rtl="0">
              <a:lnSpc>
                <a:spcPct val="100000"/>
              </a:lnSpc>
              <a:spcBef>
                <a:spcPts val="400"/>
              </a:spcBef>
              <a:spcAft>
                <a:spcPts val="0"/>
              </a:spcAft>
              <a:buClr>
                <a:schemeClr val="dk1"/>
              </a:buClr>
              <a:buSzPts val="1400"/>
              <a:buChar char="○"/>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89" name="Google Shape;189;p25"/>
          <p:cNvCxnSpPr/>
          <p:nvPr/>
        </p:nvCxnSpPr>
        <p:spPr>
          <a:xfrm>
            <a:off x="174584" y="789552"/>
            <a:ext cx="8794800" cy="0"/>
          </a:xfrm>
          <a:prstGeom prst="straightConnector1">
            <a:avLst/>
          </a:prstGeom>
          <a:noFill/>
          <a:ln w="19050" cap="flat" cmpd="sng">
            <a:solidFill>
              <a:srgbClr val="AEABAB"/>
            </a:solidFill>
            <a:prstDash val="solid"/>
            <a:miter lim="800000"/>
            <a:headEnd type="none" w="sm" len="sm"/>
            <a:tailEnd type="none" w="sm" len="sm"/>
          </a:ln>
        </p:spPr>
      </p:cxnSp>
      <p:sp>
        <p:nvSpPr>
          <p:cNvPr id="190" name="Google Shape;190;p25"/>
          <p:cNvSpPr txBox="1">
            <a:spLocks noGrp="1"/>
          </p:cNvSpPr>
          <p:nvPr>
            <p:ph type="body" idx="4"/>
          </p:nvPr>
        </p:nvSpPr>
        <p:spPr>
          <a:xfrm>
            <a:off x="7542330" y="4353948"/>
            <a:ext cx="1352700" cy="162000"/>
          </a:xfrm>
          <a:prstGeom prst="rect">
            <a:avLst/>
          </a:prstGeom>
          <a:noFill/>
          <a:ln>
            <a:noFill/>
          </a:ln>
        </p:spPr>
        <p:txBody>
          <a:bodyPr spcFirstLastPara="1" wrap="square" lIns="68575" tIns="34275" rIns="68575" bIns="34275" anchor="t" anchorCtr="0">
            <a:noAutofit/>
          </a:bodyPr>
          <a:lstStyle>
            <a:lvl1pPr marL="457200" lvl="0" indent="-228600" algn="r" rtl="0">
              <a:lnSpc>
                <a:spcPct val="100000"/>
              </a:lnSpc>
              <a:spcBef>
                <a:spcPts val="800"/>
              </a:spcBef>
              <a:spcAft>
                <a:spcPts val="0"/>
              </a:spcAft>
              <a:buClr>
                <a:schemeClr val="lt1"/>
              </a:buClr>
              <a:buSzPts val="600"/>
              <a:buNone/>
              <a:defRPr sz="600" b="0" i="0" cap="none">
                <a:solidFill>
                  <a:schemeClr val="lt1"/>
                </a:solidFill>
                <a:latin typeface="Arial"/>
                <a:ea typeface="Arial"/>
                <a:cs typeface="Arial"/>
                <a:sym typeface="Arial"/>
              </a:defRPr>
            </a:lvl1pPr>
            <a:lvl2pPr marL="914400" lvl="1" indent="-228600" algn="l" rtl="0">
              <a:lnSpc>
                <a:spcPct val="100000"/>
              </a:lnSpc>
              <a:spcBef>
                <a:spcPts val="400"/>
              </a:spcBef>
              <a:spcAft>
                <a:spcPts val="0"/>
              </a:spcAft>
              <a:buClr>
                <a:schemeClr val="lt1"/>
              </a:buClr>
              <a:buSzPts val="1100"/>
              <a:buNone/>
              <a:defRPr sz="1100" b="0" i="0">
                <a:solidFill>
                  <a:schemeClr val="lt1"/>
                </a:solidFill>
                <a:latin typeface="Arial"/>
                <a:ea typeface="Arial"/>
                <a:cs typeface="Arial"/>
                <a:sym typeface="Arial"/>
              </a:defRPr>
            </a:lvl2pPr>
            <a:lvl3pPr marL="1371600" lvl="2" indent="-228600" algn="l" rtl="0">
              <a:lnSpc>
                <a:spcPct val="100000"/>
              </a:lnSpc>
              <a:spcBef>
                <a:spcPts val="400"/>
              </a:spcBef>
              <a:spcAft>
                <a:spcPts val="0"/>
              </a:spcAft>
              <a:buClr>
                <a:schemeClr val="lt1"/>
              </a:buClr>
              <a:buSzPts val="1100"/>
              <a:buNone/>
              <a:defRPr sz="1100" b="0" i="0">
                <a:solidFill>
                  <a:schemeClr val="lt1"/>
                </a:solidFill>
                <a:latin typeface="Arial"/>
                <a:ea typeface="Arial"/>
                <a:cs typeface="Arial"/>
                <a:sym typeface="Arial"/>
              </a:defRPr>
            </a:lvl3pPr>
            <a:lvl4pPr marL="1828800" lvl="3" indent="-228600" algn="l" rtl="0">
              <a:lnSpc>
                <a:spcPct val="100000"/>
              </a:lnSpc>
              <a:spcBef>
                <a:spcPts val="400"/>
              </a:spcBef>
              <a:spcAft>
                <a:spcPts val="0"/>
              </a:spcAft>
              <a:buClr>
                <a:schemeClr val="lt1"/>
              </a:buClr>
              <a:buSzPts val="1100"/>
              <a:buNone/>
              <a:defRPr sz="1100" b="0" i="0">
                <a:solidFill>
                  <a:schemeClr val="lt1"/>
                </a:solidFill>
                <a:latin typeface="Arial"/>
                <a:ea typeface="Arial"/>
                <a:cs typeface="Arial"/>
                <a:sym typeface="Arial"/>
              </a:defRPr>
            </a:lvl4pPr>
            <a:lvl5pPr marL="2286000" lvl="4" indent="-228600" algn="l" rtl="0">
              <a:lnSpc>
                <a:spcPct val="100000"/>
              </a:lnSpc>
              <a:spcBef>
                <a:spcPts val="400"/>
              </a:spcBef>
              <a:spcAft>
                <a:spcPts val="0"/>
              </a:spcAft>
              <a:buClr>
                <a:schemeClr val="lt1"/>
              </a:buClr>
              <a:buSzPts val="1100"/>
              <a:buNone/>
              <a:defRPr sz="1100" b="0" i="0">
                <a:solidFill>
                  <a:schemeClr val="lt1"/>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25"/>
          <p:cNvSpPr txBox="1">
            <a:spLocks noGrp="1"/>
          </p:cNvSpPr>
          <p:nvPr>
            <p:ph type="title"/>
          </p:nvPr>
        </p:nvSpPr>
        <p:spPr>
          <a:xfrm>
            <a:off x="174587" y="169069"/>
            <a:ext cx="8289300" cy="566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Char char="●"/>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6_ Heading + 1 Column  ">
  <p:cSld name="TITLE_AND_BODY_1_1_1_1_1_1_1_1_1_1_1_1_1_1_1">
    <p:spTree>
      <p:nvGrpSpPr>
        <p:cNvPr id="1" name="Shape 396"/>
        <p:cNvGrpSpPr/>
        <p:nvPr/>
      </p:nvGrpSpPr>
      <p:grpSpPr>
        <a:xfrm>
          <a:off x="0" y="0"/>
          <a:ext cx="0" cy="0"/>
          <a:chOff x="0" y="0"/>
          <a:chExt cx="0" cy="0"/>
        </a:xfrm>
      </p:grpSpPr>
      <p:sp>
        <p:nvSpPr>
          <p:cNvPr id="397" name="Google Shape;397;p54"/>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5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9" name="Google Shape;399;p54"/>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54"/>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1" name="Google Shape;401;p54"/>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54"/>
          <p:cNvSpPr txBox="1">
            <a:spLocks noGrp="1"/>
          </p:cNvSpPr>
          <p:nvPr>
            <p:ph type="body" idx="4"/>
          </p:nvPr>
        </p:nvSpPr>
        <p:spPr>
          <a:xfrm>
            <a:off x="181025" y="901275"/>
            <a:ext cx="8781900" cy="36834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9_Break Slide  ">
  <p:cSld name="TITLE_AND_BODY_1_1_1_1_1_1_1_1_1_1_1_1_1_1_1_1_1_1">
    <p:spTree>
      <p:nvGrpSpPr>
        <p:cNvPr id="1" name="Shape 403"/>
        <p:cNvGrpSpPr/>
        <p:nvPr/>
      </p:nvGrpSpPr>
      <p:grpSpPr>
        <a:xfrm>
          <a:off x="0" y="0"/>
          <a:ext cx="0" cy="0"/>
          <a:chOff x="0" y="0"/>
          <a:chExt cx="0" cy="0"/>
        </a:xfrm>
      </p:grpSpPr>
      <p:sp>
        <p:nvSpPr>
          <p:cNvPr id="404" name="Google Shape;404;p55"/>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p5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6" name="Google Shape;406;p55"/>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55"/>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55"/>
          <p:cNvSpPr txBox="1">
            <a:spLocks noGrp="1"/>
          </p:cNvSpPr>
          <p:nvPr>
            <p:ph type="title"/>
          </p:nvPr>
        </p:nvSpPr>
        <p:spPr>
          <a:xfrm>
            <a:off x="181000" y="170150"/>
            <a:ext cx="8783700" cy="4400400"/>
          </a:xfrm>
          <a:prstGeom prst="rect">
            <a:avLst/>
          </a:prstGeom>
          <a:solidFill>
            <a:srgbClr val="000000"/>
          </a:solidFill>
          <a:ln>
            <a:noFill/>
          </a:ln>
        </p:spPr>
        <p:txBody>
          <a:bodyPr spcFirstLastPara="1" wrap="square" lIns="247650" tIns="91425" rIns="248100" bIns="91425" anchor="ctr" anchorCtr="0">
            <a:noAutofit/>
          </a:bodyPr>
          <a:lstStyle>
            <a:lvl1pPr marR="0" lvl="0" algn="ctr"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9" name="Google Shape;409;p55"/>
          <p:cNvSpPr txBox="1">
            <a:spLocks noGrp="1"/>
          </p:cNvSpPr>
          <p:nvPr>
            <p:ph type="subTitle" idx="4"/>
          </p:nvPr>
        </p:nvSpPr>
        <p:spPr>
          <a:xfrm>
            <a:off x="350050" y="4145525"/>
            <a:ext cx="8454300" cy="272400"/>
          </a:xfrm>
          <a:prstGeom prst="rect">
            <a:avLst/>
          </a:prstGeom>
          <a:noFill/>
          <a:ln>
            <a:noFill/>
          </a:ln>
        </p:spPr>
        <p:txBody>
          <a:bodyPr spcFirstLastPara="1" wrap="square" lIns="57150" tIns="91425" rIns="91425" bIns="91425" anchor="ctr" anchorCtr="0">
            <a:noAutofit/>
          </a:bodyPr>
          <a:lstStyle>
            <a:lvl1pPr lvl="0" algn="ctr">
              <a:lnSpc>
                <a:spcPct val="100000"/>
              </a:lnSpc>
              <a:spcBef>
                <a:spcPts val="0"/>
              </a:spcBef>
              <a:spcAft>
                <a:spcPts val="0"/>
              </a:spcAft>
              <a:buSzPts val="2250"/>
              <a:buNone/>
              <a:defRPr sz="1200">
                <a:solidFill>
                  <a:schemeClr val="lt1"/>
                </a:solidFill>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Flexible Content">
  <p:cSld name="TITLE_AND_BODY_1_1_1_1_1_1_1_1_1_1">
    <p:spTree>
      <p:nvGrpSpPr>
        <p:cNvPr id="1" name="Shape 410"/>
        <p:cNvGrpSpPr/>
        <p:nvPr/>
      </p:nvGrpSpPr>
      <p:grpSpPr>
        <a:xfrm>
          <a:off x="0" y="0"/>
          <a:ext cx="0" cy="0"/>
          <a:chOff x="0" y="0"/>
          <a:chExt cx="0" cy="0"/>
        </a:xfrm>
      </p:grpSpPr>
      <p:sp>
        <p:nvSpPr>
          <p:cNvPr id="411" name="Google Shape;411;p56"/>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5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3" name="Google Shape;413;p56"/>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56"/>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5" name="Google Shape;415;p56"/>
          <p:cNvSpPr txBox="1">
            <a:spLocks noGrp="1"/>
          </p:cNvSpPr>
          <p:nvPr>
            <p:ph type="body" idx="3"/>
          </p:nvPr>
        </p:nvSpPr>
        <p:spPr>
          <a:xfrm>
            <a:off x="4734850" y="901200"/>
            <a:ext cx="4228200" cy="1802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16" name="Google Shape;416;p56"/>
          <p:cNvSpPr txBox="1">
            <a:spLocks noGrp="1"/>
          </p:cNvSpPr>
          <p:nvPr>
            <p:ph type="subTitle" idx="4"/>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56"/>
          <p:cNvSpPr txBox="1">
            <a:spLocks noGrp="1"/>
          </p:cNvSpPr>
          <p:nvPr>
            <p:ph type="subTitle" idx="5"/>
          </p:nvPr>
        </p:nvSpPr>
        <p:spPr>
          <a:xfrm>
            <a:off x="205300" y="901275"/>
            <a:ext cx="42039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56"/>
          <p:cNvSpPr txBox="1">
            <a:spLocks noGrp="1"/>
          </p:cNvSpPr>
          <p:nvPr>
            <p:ph type="body" idx="6"/>
          </p:nvPr>
        </p:nvSpPr>
        <p:spPr>
          <a:xfrm>
            <a:off x="181000"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19" name="Google Shape;419;p56"/>
          <p:cNvSpPr txBox="1">
            <a:spLocks noGrp="1"/>
          </p:cNvSpPr>
          <p:nvPr>
            <p:ph type="body" idx="7"/>
          </p:nvPr>
        </p:nvSpPr>
        <p:spPr>
          <a:xfrm>
            <a:off x="4734900" y="2800350"/>
            <a:ext cx="4228200" cy="1784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Break Slide">
  <p:cSld name="TITLE_AND_BODY_1_1_1_1_1_1_1_1_1_1_1_1_1_1_1_1">
    <p:spTree>
      <p:nvGrpSpPr>
        <p:cNvPr id="1" name="Shape 420"/>
        <p:cNvGrpSpPr/>
        <p:nvPr/>
      </p:nvGrpSpPr>
      <p:grpSpPr>
        <a:xfrm>
          <a:off x="0" y="0"/>
          <a:ext cx="0" cy="0"/>
          <a:chOff x="0" y="0"/>
          <a:chExt cx="0" cy="0"/>
        </a:xfrm>
      </p:grpSpPr>
      <p:sp>
        <p:nvSpPr>
          <p:cNvPr id="421" name="Google Shape;421;p57"/>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5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23" name="Google Shape;423;p5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4572000" y="171575"/>
            <a:ext cx="4392600" cy="4400550"/>
          </a:xfrm>
          <a:prstGeom prst="rect">
            <a:avLst/>
          </a:prstGeom>
          <a:noFill/>
          <a:ln>
            <a:noFill/>
          </a:ln>
        </p:spPr>
      </p:pic>
      <p:sp>
        <p:nvSpPr>
          <p:cNvPr id="424" name="Google Shape;424;p57"/>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57"/>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p57"/>
          <p:cNvSpPr txBox="1">
            <a:spLocks noGrp="1"/>
          </p:cNvSpPr>
          <p:nvPr>
            <p:ph type="title"/>
          </p:nvPr>
        </p:nvSpPr>
        <p:spPr>
          <a:xfrm>
            <a:off x="179325" y="170150"/>
            <a:ext cx="4392600" cy="4400400"/>
          </a:xfrm>
          <a:prstGeom prst="rect">
            <a:avLst/>
          </a:prstGeom>
          <a:solidFill>
            <a:srgbClr val="000000"/>
          </a:solidFill>
          <a:ln>
            <a:noFill/>
          </a:ln>
        </p:spPr>
        <p:txBody>
          <a:bodyPr spcFirstLastPara="1" wrap="square" lIns="314325" tIns="91425" rIns="306075" bIns="91425" anchor="ctr" anchorCtr="0">
            <a:noAutofit/>
          </a:bodyPr>
          <a:lstStyle>
            <a:lvl1pPr marR="0" lvl="0" algn="l"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7" name="Google Shape;427;p57"/>
          <p:cNvSpPr txBox="1">
            <a:spLocks noGrp="1"/>
          </p:cNvSpPr>
          <p:nvPr>
            <p:ph type="subTitle" idx="4"/>
          </p:nvPr>
        </p:nvSpPr>
        <p:spPr>
          <a:xfrm>
            <a:off x="436275" y="4145525"/>
            <a:ext cx="3875100" cy="272400"/>
          </a:xfrm>
          <a:prstGeom prst="rect">
            <a:avLst/>
          </a:prstGeom>
          <a:noFill/>
          <a:ln>
            <a:noFill/>
          </a:ln>
        </p:spPr>
        <p:txBody>
          <a:bodyPr spcFirstLastPara="1" wrap="square" lIns="57150" tIns="91425" rIns="91425" bIns="91425" anchor="ctr" anchorCtr="0">
            <a:noAutofit/>
          </a:bodyPr>
          <a:lstStyle>
            <a:lvl1pPr lvl="0" algn="l">
              <a:lnSpc>
                <a:spcPct val="100000"/>
              </a:lnSpc>
              <a:spcBef>
                <a:spcPts val="0"/>
              </a:spcBef>
              <a:spcAft>
                <a:spcPts val="0"/>
              </a:spcAft>
              <a:buSzPts val="2250"/>
              <a:buNone/>
              <a:defRPr sz="12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3_Flexible Content With Quote ">
  <p:cSld name="TITLE_AND_BODY_1_1_1_1_1_1_1_1_1_1_1_1_1_1_1_1_1_1_1_1_1_1">
    <p:spTree>
      <p:nvGrpSpPr>
        <p:cNvPr id="1" name="Shape 428"/>
        <p:cNvGrpSpPr/>
        <p:nvPr/>
      </p:nvGrpSpPr>
      <p:grpSpPr>
        <a:xfrm>
          <a:off x="0" y="0"/>
          <a:ext cx="0" cy="0"/>
          <a:chOff x="0" y="0"/>
          <a:chExt cx="0" cy="0"/>
        </a:xfrm>
      </p:grpSpPr>
      <p:sp>
        <p:nvSpPr>
          <p:cNvPr id="429" name="Google Shape;429;p58"/>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5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1" name="Google Shape;431;p58"/>
          <p:cNvSpPr txBox="1">
            <a:spLocks noGrp="1"/>
          </p:cNvSpPr>
          <p:nvPr>
            <p:ph type="title"/>
          </p:nvPr>
        </p:nvSpPr>
        <p:spPr>
          <a:xfrm>
            <a:off x="5650900" y="901275"/>
            <a:ext cx="3313800" cy="3670800"/>
          </a:xfrm>
          <a:prstGeom prst="rect">
            <a:avLst/>
          </a:prstGeom>
          <a:solidFill>
            <a:srgbClr val="000000"/>
          </a:solidFill>
          <a:ln>
            <a:noFill/>
          </a:ln>
        </p:spPr>
        <p:txBody>
          <a:bodyPr spcFirstLastPara="1" wrap="square" lIns="314325" tIns="91425" rIns="306075" bIns="91425" anchor="ctr" anchorCtr="0">
            <a:noAutofit/>
          </a:bodyPr>
          <a:lstStyle>
            <a:lvl1pPr marR="0" lvl="0" algn="ctr"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2" name="Google Shape;432;p58"/>
          <p:cNvSpPr txBox="1">
            <a:spLocks noGrp="1"/>
          </p:cNvSpPr>
          <p:nvPr>
            <p:ph type="subTitle" idx="2"/>
          </p:nvPr>
        </p:nvSpPr>
        <p:spPr>
          <a:xfrm>
            <a:off x="5714677" y="4217387"/>
            <a:ext cx="3189600" cy="227400"/>
          </a:xfrm>
          <a:prstGeom prst="rect">
            <a:avLst/>
          </a:prstGeom>
          <a:noFill/>
          <a:ln>
            <a:noFill/>
          </a:ln>
        </p:spPr>
        <p:txBody>
          <a:bodyPr spcFirstLastPara="1" wrap="square" lIns="57150" tIns="91425" rIns="91425" bIns="91425" anchor="ctr" anchorCtr="0">
            <a:noAutofit/>
          </a:bodyPr>
          <a:lstStyle>
            <a:lvl1pPr lvl="0" algn="ctr">
              <a:lnSpc>
                <a:spcPct val="100000"/>
              </a:lnSpc>
              <a:spcBef>
                <a:spcPts val="0"/>
              </a:spcBef>
              <a:spcAft>
                <a:spcPts val="0"/>
              </a:spcAft>
              <a:buSzPts val="2250"/>
              <a:buNone/>
              <a:defRPr sz="1200">
                <a:solidFill>
                  <a:schemeClr val="lt1"/>
                </a:solidFill>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3" name="Google Shape;433;p58"/>
          <p:cNvSpPr txBox="1">
            <a:spLocks noGrp="1"/>
          </p:cNvSpPr>
          <p:nvPr>
            <p:ph type="title" idx="3"/>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4" name="Google Shape;434;p58"/>
          <p:cNvSpPr txBox="1">
            <a:spLocks noGrp="1"/>
          </p:cNvSpPr>
          <p:nvPr>
            <p:ph type="subTitle" idx="4"/>
          </p:nvPr>
        </p:nvSpPr>
        <p:spPr>
          <a:xfrm>
            <a:off x="206365" y="901275"/>
            <a:ext cx="52800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58"/>
          <p:cNvSpPr txBox="1">
            <a:spLocks noGrp="1"/>
          </p:cNvSpPr>
          <p:nvPr>
            <p:ph type="body" idx="5"/>
          </p:nvPr>
        </p:nvSpPr>
        <p:spPr>
          <a:xfrm>
            <a:off x="181000" y="1373850"/>
            <a:ext cx="5305500" cy="1329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36" name="Google Shape;436;p58"/>
          <p:cNvSpPr txBox="1">
            <a:spLocks noGrp="1"/>
          </p:cNvSpPr>
          <p:nvPr>
            <p:ph type="body" idx="6"/>
          </p:nvPr>
        </p:nvSpPr>
        <p:spPr>
          <a:xfrm>
            <a:off x="181000" y="2800350"/>
            <a:ext cx="5305500" cy="17718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9_Break Slide  ">
  <p:cSld name="TITLE_AND_BODY_1_1_1_1_1_1_1_1_1_1_1_1_1_1_1_1_1_1">
    <p:spTree>
      <p:nvGrpSpPr>
        <p:cNvPr id="1" name="Shape 25"/>
        <p:cNvGrpSpPr/>
        <p:nvPr/>
      </p:nvGrpSpPr>
      <p:grpSpPr>
        <a:xfrm>
          <a:off x="0" y="0"/>
          <a:ext cx="0" cy="0"/>
          <a:chOff x="0" y="0"/>
          <a:chExt cx="0" cy="0"/>
        </a:xfrm>
      </p:grpSpPr>
      <p:sp>
        <p:nvSpPr>
          <p:cNvPr id="26" name="Google Shape;26;p4"/>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title"/>
          </p:nvPr>
        </p:nvSpPr>
        <p:spPr>
          <a:xfrm>
            <a:off x="181000" y="170150"/>
            <a:ext cx="8783700" cy="4400400"/>
          </a:xfrm>
          <a:prstGeom prst="rect">
            <a:avLst/>
          </a:prstGeom>
          <a:solidFill>
            <a:srgbClr val="000000"/>
          </a:solidFill>
          <a:ln>
            <a:noFill/>
          </a:ln>
        </p:spPr>
        <p:txBody>
          <a:bodyPr spcFirstLastPara="1" wrap="square" lIns="247650" tIns="91425" rIns="248100" bIns="91425" anchor="ctr" anchorCtr="0">
            <a:noAutofit/>
          </a:bodyPr>
          <a:lstStyle>
            <a:lvl1pPr marR="0" lvl="0" algn="ctr"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4"/>
          <p:cNvSpPr txBox="1">
            <a:spLocks noGrp="1"/>
          </p:cNvSpPr>
          <p:nvPr>
            <p:ph type="subTitle" idx="4"/>
          </p:nvPr>
        </p:nvSpPr>
        <p:spPr>
          <a:xfrm>
            <a:off x="350050" y="4145525"/>
            <a:ext cx="8454300" cy="272400"/>
          </a:xfrm>
          <a:prstGeom prst="rect">
            <a:avLst/>
          </a:prstGeom>
          <a:noFill/>
          <a:ln>
            <a:noFill/>
          </a:ln>
        </p:spPr>
        <p:txBody>
          <a:bodyPr spcFirstLastPara="1" wrap="square" lIns="57150" tIns="91425" rIns="91425" bIns="91425" anchor="ctr" anchorCtr="0">
            <a:noAutofit/>
          </a:bodyPr>
          <a:lstStyle>
            <a:lvl1pPr lvl="0" algn="ctr">
              <a:lnSpc>
                <a:spcPct val="100000"/>
              </a:lnSpc>
              <a:spcBef>
                <a:spcPts val="0"/>
              </a:spcBef>
              <a:spcAft>
                <a:spcPts val="0"/>
              </a:spcAft>
              <a:buSzPts val="2250"/>
              <a:buNone/>
              <a:defRPr sz="1200">
                <a:solidFill>
                  <a:schemeClr val="lt1"/>
                </a:solidFill>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 Heading + Copy + Image">
  <p:cSld name="TITLE_AND_BODY_1_1_1_1_1_1_1">
    <p:spTree>
      <p:nvGrpSpPr>
        <p:cNvPr id="1" name="Shape 437"/>
        <p:cNvGrpSpPr/>
        <p:nvPr/>
      </p:nvGrpSpPr>
      <p:grpSpPr>
        <a:xfrm>
          <a:off x="0" y="0"/>
          <a:ext cx="0" cy="0"/>
          <a:chOff x="0" y="0"/>
          <a:chExt cx="0" cy="0"/>
        </a:xfrm>
      </p:grpSpPr>
      <p:pic>
        <p:nvPicPr>
          <p:cNvPr id="438" name="Google Shape;438;p5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657600" y="901275"/>
            <a:ext cx="5305400" cy="3666600"/>
          </a:xfrm>
          <a:prstGeom prst="rect">
            <a:avLst/>
          </a:prstGeom>
          <a:noFill/>
          <a:ln>
            <a:noFill/>
          </a:ln>
        </p:spPr>
      </p:pic>
      <p:sp>
        <p:nvSpPr>
          <p:cNvPr id="439" name="Google Shape;439;p59"/>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5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41" name="Google Shape;441;p59"/>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59"/>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3" name="Google Shape;443;p59"/>
          <p:cNvSpPr txBox="1">
            <a:spLocks noGrp="1"/>
          </p:cNvSpPr>
          <p:nvPr>
            <p:ph type="body" idx="3"/>
          </p:nvPr>
        </p:nvSpPr>
        <p:spPr>
          <a:xfrm>
            <a:off x="181000" y="901275"/>
            <a:ext cx="3209400" cy="3666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Slide + Heading ">
  <p:cSld name="TITLE_AND_BODY_1">
    <p:spTree>
      <p:nvGrpSpPr>
        <p:cNvPr id="1" name="Shape 444"/>
        <p:cNvGrpSpPr/>
        <p:nvPr/>
      </p:nvGrpSpPr>
      <p:grpSpPr>
        <a:xfrm>
          <a:off x="0" y="0"/>
          <a:ext cx="0" cy="0"/>
          <a:chOff x="0" y="0"/>
          <a:chExt cx="0" cy="0"/>
        </a:xfrm>
      </p:grpSpPr>
      <p:sp>
        <p:nvSpPr>
          <p:cNvPr id="445" name="Google Shape;445;p60"/>
          <p:cNvSpPr/>
          <p:nvPr/>
        </p:nvSpPr>
        <p:spPr>
          <a:xfrm>
            <a:off x="177225" y="174575"/>
            <a:ext cx="8789600" cy="4794327"/>
          </a:xfrm>
          <a:prstGeom prst="rect">
            <a:avLst/>
          </a:prstGeom>
          <a:solidFill>
            <a:srgbClr val="FFFFFF"/>
          </a:solidFill>
          <a:ln>
            <a:noFill/>
          </a:ln>
        </p:spPr>
      </p:sp>
      <p:sp>
        <p:nvSpPr>
          <p:cNvPr id="446" name="Google Shape;446;p60"/>
          <p:cNvSpPr txBox="1">
            <a:spLocks noGrp="1"/>
          </p:cNvSpPr>
          <p:nvPr>
            <p:ph type="subTitle" idx="1"/>
          </p:nvPr>
        </p:nvSpPr>
        <p:spPr>
          <a:xfrm>
            <a:off x="261975" y="4686050"/>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60"/>
          <p:cNvSpPr txBox="1">
            <a:spLocks noGrp="1"/>
          </p:cNvSpPr>
          <p:nvPr>
            <p:ph type="subTitle" idx="2"/>
          </p:nvPr>
        </p:nvSpPr>
        <p:spPr>
          <a:xfrm>
            <a:off x="6317200" y="4639475"/>
            <a:ext cx="26043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sz="12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8" name="Google Shape;448;p60"/>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350050" y="171575"/>
            <a:ext cx="650100" cy="730703"/>
          </a:xfrm>
          <a:prstGeom prst="rect">
            <a:avLst/>
          </a:prstGeom>
          <a:noFill/>
          <a:ln>
            <a:noFill/>
          </a:ln>
        </p:spPr>
      </p:pic>
      <p:sp>
        <p:nvSpPr>
          <p:cNvPr id="449" name="Google Shape;449;p60"/>
          <p:cNvSpPr txBox="1">
            <a:spLocks noGrp="1"/>
          </p:cNvSpPr>
          <p:nvPr>
            <p:ph type="title"/>
          </p:nvPr>
        </p:nvSpPr>
        <p:spPr>
          <a:xfrm>
            <a:off x="0" y="2914650"/>
            <a:ext cx="4753200" cy="1257300"/>
          </a:xfrm>
          <a:prstGeom prst="rect">
            <a:avLst/>
          </a:prstGeom>
          <a:solidFill>
            <a:srgbClr val="000000"/>
          </a:solidFill>
          <a:ln>
            <a:noFill/>
          </a:ln>
        </p:spPr>
        <p:txBody>
          <a:bodyPr spcFirstLastPara="1" wrap="square" lIns="342900" tIns="91425" rIns="353350" bIns="91425" anchor="ctr" anchorCtr="0">
            <a:noAutofit/>
          </a:bodyPr>
          <a:lstStyle>
            <a:lvl1pPr marR="0" lvl="0" algn="l" rtl="0">
              <a:lnSpc>
                <a:spcPct val="80000"/>
              </a:lnSpc>
              <a:spcBef>
                <a:spcPts val="1000"/>
              </a:spcBef>
              <a:spcAft>
                <a:spcPts val="0"/>
              </a:spcAft>
              <a:buClr>
                <a:srgbClr val="000000"/>
              </a:buClr>
              <a:buSzPts val="2700"/>
              <a:buFont typeface="Arial"/>
              <a:buNone/>
              <a:defRPr sz="2700" b="1" i="0" u="none" strike="noStrike" cap="none">
                <a:solidFill>
                  <a:srgbClr val="FFFFFF"/>
                </a:solidFill>
                <a:latin typeface="Arial"/>
                <a:ea typeface="Arial"/>
                <a:cs typeface="Arial"/>
                <a:sym typeface="Arial"/>
              </a:defRPr>
            </a:lvl1pPr>
            <a:lvl2pPr marR="0" lvl="1"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orient="horz" pos="1836">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Heading + Sub + Copy Image">
  <p:cSld name="TITLE_AND_BODY_1_1_1_1_1_1">
    <p:spTree>
      <p:nvGrpSpPr>
        <p:cNvPr id="1" name="Shape 450"/>
        <p:cNvGrpSpPr/>
        <p:nvPr/>
      </p:nvGrpSpPr>
      <p:grpSpPr>
        <a:xfrm>
          <a:off x="0" y="0"/>
          <a:ext cx="0" cy="0"/>
          <a:chOff x="0" y="0"/>
          <a:chExt cx="0" cy="0"/>
        </a:xfrm>
      </p:grpSpPr>
      <p:sp>
        <p:nvSpPr>
          <p:cNvPr id="451" name="Google Shape;451;p61"/>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6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61"/>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4" name="Google Shape;454;p6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4734725" y="901275"/>
            <a:ext cx="4228200" cy="3670725"/>
          </a:xfrm>
          <a:prstGeom prst="rect">
            <a:avLst/>
          </a:prstGeom>
          <a:noFill/>
          <a:ln>
            <a:noFill/>
          </a:ln>
        </p:spPr>
      </p:pic>
      <p:sp>
        <p:nvSpPr>
          <p:cNvPr id="455" name="Google Shape;455;p61"/>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6" name="Google Shape;456;p61"/>
          <p:cNvSpPr txBox="1">
            <a:spLocks noGrp="1"/>
          </p:cNvSpPr>
          <p:nvPr>
            <p:ph type="subTitle" idx="3"/>
          </p:nvPr>
        </p:nvSpPr>
        <p:spPr>
          <a:xfrm>
            <a:off x="205300" y="901275"/>
            <a:ext cx="42039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7" name="Google Shape;457;p61"/>
          <p:cNvSpPr txBox="1">
            <a:spLocks noGrp="1"/>
          </p:cNvSpPr>
          <p:nvPr>
            <p:ph type="body" idx="4"/>
          </p:nvPr>
        </p:nvSpPr>
        <p:spPr>
          <a:xfrm>
            <a:off x="181000"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58" name="Google Shape;458;p61"/>
          <p:cNvSpPr txBox="1">
            <a:spLocks noGrp="1"/>
          </p:cNvSpPr>
          <p:nvPr>
            <p:ph type="subTitle" idx="5"/>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0_Heading + Copy + Image">
  <p:cSld name="TITLE_AND_BODY_1_1_1_1_1_1_1_1_1">
    <p:spTree>
      <p:nvGrpSpPr>
        <p:cNvPr id="1" name="Shape 459"/>
        <p:cNvGrpSpPr/>
        <p:nvPr/>
      </p:nvGrpSpPr>
      <p:grpSpPr>
        <a:xfrm>
          <a:off x="0" y="0"/>
          <a:ext cx="0" cy="0"/>
          <a:chOff x="0" y="0"/>
          <a:chExt cx="0" cy="0"/>
        </a:xfrm>
      </p:grpSpPr>
      <p:pic>
        <p:nvPicPr>
          <p:cNvPr id="460" name="Google Shape;460;p6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901275"/>
            <a:ext cx="5399379" cy="3666600"/>
          </a:xfrm>
          <a:prstGeom prst="rect">
            <a:avLst/>
          </a:prstGeom>
          <a:noFill/>
          <a:ln>
            <a:noFill/>
          </a:ln>
        </p:spPr>
      </p:pic>
      <p:sp>
        <p:nvSpPr>
          <p:cNvPr id="461" name="Google Shape;461;p62"/>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62"/>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63" name="Google Shape;463;p62"/>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4" name="Google Shape;464;p62"/>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5" name="Google Shape;465;p62"/>
          <p:cNvSpPr txBox="1">
            <a:spLocks noGrp="1"/>
          </p:cNvSpPr>
          <p:nvPr>
            <p:ph type="body" idx="3"/>
          </p:nvPr>
        </p:nvSpPr>
        <p:spPr>
          <a:xfrm>
            <a:off x="5753650" y="901200"/>
            <a:ext cx="3209400" cy="36666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66" name="Google Shape;466;p62"/>
          <p:cNvSpPr txBox="1">
            <a:spLocks noGrp="1"/>
          </p:cNvSpPr>
          <p:nvPr>
            <p:ph type="subTitle" idx="4"/>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2_Flexible Content ">
  <p:cSld name="TITLE_AND_BODY_1_1_1_1_1_1_1_1_1_1_1">
    <p:spTree>
      <p:nvGrpSpPr>
        <p:cNvPr id="1" name="Shape 467"/>
        <p:cNvGrpSpPr/>
        <p:nvPr/>
      </p:nvGrpSpPr>
      <p:grpSpPr>
        <a:xfrm>
          <a:off x="0" y="0"/>
          <a:ext cx="0" cy="0"/>
          <a:chOff x="0" y="0"/>
          <a:chExt cx="0" cy="0"/>
        </a:xfrm>
      </p:grpSpPr>
      <p:sp>
        <p:nvSpPr>
          <p:cNvPr id="468" name="Google Shape;468;p63"/>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63"/>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63"/>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63"/>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2" name="Google Shape;472;p63"/>
          <p:cNvSpPr txBox="1">
            <a:spLocks noGrp="1"/>
          </p:cNvSpPr>
          <p:nvPr>
            <p:ph type="body" idx="3"/>
          </p:nvPr>
        </p:nvSpPr>
        <p:spPr>
          <a:xfrm>
            <a:off x="180975" y="901275"/>
            <a:ext cx="4228200" cy="1802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73" name="Google Shape;473;p63"/>
          <p:cNvSpPr txBox="1">
            <a:spLocks noGrp="1"/>
          </p:cNvSpPr>
          <p:nvPr>
            <p:ph type="subTitle" idx="4"/>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p63"/>
          <p:cNvSpPr txBox="1">
            <a:spLocks noGrp="1"/>
          </p:cNvSpPr>
          <p:nvPr>
            <p:ph type="subTitle" idx="5"/>
          </p:nvPr>
        </p:nvSpPr>
        <p:spPr>
          <a:xfrm>
            <a:off x="4759025" y="901275"/>
            <a:ext cx="42039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63"/>
          <p:cNvSpPr txBox="1">
            <a:spLocks noGrp="1"/>
          </p:cNvSpPr>
          <p:nvPr>
            <p:ph type="body" idx="6"/>
          </p:nvPr>
        </p:nvSpPr>
        <p:spPr>
          <a:xfrm>
            <a:off x="4734725"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76" name="Google Shape;476;p63"/>
          <p:cNvSpPr txBox="1">
            <a:spLocks noGrp="1"/>
          </p:cNvSpPr>
          <p:nvPr>
            <p:ph type="body" idx="7"/>
          </p:nvPr>
        </p:nvSpPr>
        <p:spPr>
          <a:xfrm>
            <a:off x="181025" y="2800425"/>
            <a:ext cx="4228200" cy="1784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 Heading + Sub + 2 Column">
  <p:cSld name="TITLE_AND_BODY_1_1_1_1_1_1_1_1_1_1_1_1">
    <p:spTree>
      <p:nvGrpSpPr>
        <p:cNvPr id="1" name="Shape 477"/>
        <p:cNvGrpSpPr/>
        <p:nvPr/>
      </p:nvGrpSpPr>
      <p:grpSpPr>
        <a:xfrm>
          <a:off x="0" y="0"/>
          <a:ext cx="0" cy="0"/>
          <a:chOff x="0" y="0"/>
          <a:chExt cx="0" cy="0"/>
        </a:xfrm>
      </p:grpSpPr>
      <p:sp>
        <p:nvSpPr>
          <p:cNvPr id="478" name="Google Shape;478;p64"/>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p64"/>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0" name="Google Shape;480;p64"/>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64"/>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2" name="Google Shape;482;p64"/>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64"/>
          <p:cNvSpPr txBox="1">
            <a:spLocks noGrp="1"/>
          </p:cNvSpPr>
          <p:nvPr>
            <p:ph type="subTitle" idx="4"/>
          </p:nvPr>
        </p:nvSpPr>
        <p:spPr>
          <a:xfrm>
            <a:off x="181025" y="901275"/>
            <a:ext cx="8781900" cy="359700"/>
          </a:xfrm>
          <a:prstGeom prst="rect">
            <a:avLst/>
          </a:prstGeom>
          <a:noFill/>
          <a:ln>
            <a:noFill/>
          </a:ln>
        </p:spPr>
        <p:txBody>
          <a:bodyPr spcFirstLastPara="1" wrap="square" lIns="85725"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64"/>
          <p:cNvSpPr txBox="1">
            <a:spLocks noGrp="1"/>
          </p:cNvSpPr>
          <p:nvPr>
            <p:ph type="body" idx="5"/>
          </p:nvPr>
        </p:nvSpPr>
        <p:spPr>
          <a:xfrm>
            <a:off x="4734725"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85" name="Google Shape;485;p64"/>
          <p:cNvSpPr txBox="1">
            <a:spLocks noGrp="1"/>
          </p:cNvSpPr>
          <p:nvPr>
            <p:ph type="body" idx="6"/>
          </p:nvPr>
        </p:nvSpPr>
        <p:spPr>
          <a:xfrm>
            <a:off x="181025" y="1371600"/>
            <a:ext cx="4228200" cy="32130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4_ Heading + 2 Column ">
  <p:cSld name="TITLE_AND_BODY_1_1_1_1_1_1_1_1_1_1_1_1_1">
    <p:spTree>
      <p:nvGrpSpPr>
        <p:cNvPr id="1" name="Shape 486"/>
        <p:cNvGrpSpPr/>
        <p:nvPr/>
      </p:nvGrpSpPr>
      <p:grpSpPr>
        <a:xfrm>
          <a:off x="0" y="0"/>
          <a:ext cx="0" cy="0"/>
          <a:chOff x="0" y="0"/>
          <a:chExt cx="0" cy="0"/>
        </a:xfrm>
      </p:grpSpPr>
      <p:sp>
        <p:nvSpPr>
          <p:cNvPr id="487" name="Google Shape;487;p65"/>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6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9" name="Google Shape;489;p65"/>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 name="Google Shape;490;p65"/>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1" name="Google Shape;491;p65"/>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65"/>
          <p:cNvSpPr txBox="1">
            <a:spLocks noGrp="1"/>
          </p:cNvSpPr>
          <p:nvPr>
            <p:ph type="body" idx="4"/>
          </p:nvPr>
        </p:nvSpPr>
        <p:spPr>
          <a:xfrm>
            <a:off x="4734725" y="901275"/>
            <a:ext cx="4228200" cy="3666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93" name="Google Shape;493;p65"/>
          <p:cNvSpPr txBox="1">
            <a:spLocks noGrp="1"/>
          </p:cNvSpPr>
          <p:nvPr>
            <p:ph type="body" idx="5"/>
          </p:nvPr>
        </p:nvSpPr>
        <p:spPr>
          <a:xfrm>
            <a:off x="181025" y="901275"/>
            <a:ext cx="4228200" cy="36834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5_ Heading + Sub + 1 Column ">
  <p:cSld name="TITLE_AND_BODY_1_1_1_1_1_1_1_1_1_1_1_1_1_1">
    <p:spTree>
      <p:nvGrpSpPr>
        <p:cNvPr id="1" name="Shape 494"/>
        <p:cNvGrpSpPr/>
        <p:nvPr/>
      </p:nvGrpSpPr>
      <p:grpSpPr>
        <a:xfrm>
          <a:off x="0" y="0"/>
          <a:ext cx="0" cy="0"/>
          <a:chOff x="0" y="0"/>
          <a:chExt cx="0" cy="0"/>
        </a:xfrm>
      </p:grpSpPr>
      <p:sp>
        <p:nvSpPr>
          <p:cNvPr id="495" name="Google Shape;495;p66"/>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6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7" name="Google Shape;497;p66"/>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66"/>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9" name="Google Shape;499;p66"/>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66"/>
          <p:cNvSpPr txBox="1">
            <a:spLocks noGrp="1"/>
          </p:cNvSpPr>
          <p:nvPr>
            <p:ph type="body" idx="4"/>
          </p:nvPr>
        </p:nvSpPr>
        <p:spPr>
          <a:xfrm>
            <a:off x="181025" y="1371600"/>
            <a:ext cx="8781900" cy="32130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501" name="Google Shape;501;p66"/>
          <p:cNvSpPr txBox="1">
            <a:spLocks noGrp="1"/>
          </p:cNvSpPr>
          <p:nvPr>
            <p:ph type="subTitle" idx="5"/>
          </p:nvPr>
        </p:nvSpPr>
        <p:spPr>
          <a:xfrm>
            <a:off x="181025" y="901275"/>
            <a:ext cx="8781900" cy="359700"/>
          </a:xfrm>
          <a:prstGeom prst="rect">
            <a:avLst/>
          </a:prstGeom>
          <a:noFill/>
          <a:ln>
            <a:noFill/>
          </a:ln>
        </p:spPr>
        <p:txBody>
          <a:bodyPr spcFirstLastPara="1" wrap="square" lIns="85725"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8_Break Slide ">
  <p:cSld name="TITLE_AND_BODY_1_1_1_1_1_1_1_1_1_1_1_1_1_1_1_1_1">
    <p:spTree>
      <p:nvGrpSpPr>
        <p:cNvPr id="1" name="Shape 502"/>
        <p:cNvGrpSpPr/>
        <p:nvPr/>
      </p:nvGrpSpPr>
      <p:grpSpPr>
        <a:xfrm>
          <a:off x="0" y="0"/>
          <a:ext cx="0" cy="0"/>
          <a:chOff x="0" y="0"/>
          <a:chExt cx="0" cy="0"/>
        </a:xfrm>
      </p:grpSpPr>
      <p:sp>
        <p:nvSpPr>
          <p:cNvPr id="503" name="Google Shape;503;p67"/>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 name="Google Shape;504;p6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5" name="Google Shape;505;p67"/>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6" name="Google Shape;506;p6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170150"/>
            <a:ext cx="4392600" cy="4400400"/>
          </a:xfrm>
          <a:prstGeom prst="rect">
            <a:avLst/>
          </a:prstGeom>
          <a:noFill/>
          <a:ln>
            <a:noFill/>
          </a:ln>
        </p:spPr>
      </p:pic>
      <p:sp>
        <p:nvSpPr>
          <p:cNvPr id="507" name="Google Shape;507;p67"/>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67"/>
          <p:cNvSpPr txBox="1">
            <a:spLocks noGrp="1"/>
          </p:cNvSpPr>
          <p:nvPr>
            <p:ph type="title"/>
          </p:nvPr>
        </p:nvSpPr>
        <p:spPr>
          <a:xfrm>
            <a:off x="4572000" y="170150"/>
            <a:ext cx="4392600" cy="4400400"/>
          </a:xfrm>
          <a:prstGeom prst="rect">
            <a:avLst/>
          </a:prstGeom>
          <a:solidFill>
            <a:srgbClr val="000000"/>
          </a:solidFill>
          <a:ln>
            <a:noFill/>
          </a:ln>
        </p:spPr>
        <p:txBody>
          <a:bodyPr spcFirstLastPara="1" wrap="square" lIns="314325" tIns="91425" rIns="306075" bIns="91425" anchor="ctr" anchorCtr="0">
            <a:noAutofit/>
          </a:bodyPr>
          <a:lstStyle>
            <a:lvl1pPr marR="0" lvl="0" algn="l"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9" name="Google Shape;509;p67"/>
          <p:cNvSpPr txBox="1">
            <a:spLocks noGrp="1"/>
          </p:cNvSpPr>
          <p:nvPr>
            <p:ph type="subTitle" idx="4"/>
          </p:nvPr>
        </p:nvSpPr>
        <p:spPr>
          <a:xfrm>
            <a:off x="4828950" y="4145525"/>
            <a:ext cx="3875100" cy="272400"/>
          </a:xfrm>
          <a:prstGeom prst="rect">
            <a:avLst/>
          </a:prstGeom>
          <a:noFill/>
          <a:ln>
            <a:noFill/>
          </a:ln>
        </p:spPr>
        <p:txBody>
          <a:bodyPr spcFirstLastPara="1" wrap="square" lIns="57150" tIns="91425" rIns="91425" bIns="91425" anchor="ctr" anchorCtr="0">
            <a:noAutofit/>
          </a:bodyPr>
          <a:lstStyle>
            <a:lvl1pPr lvl="0" algn="l">
              <a:lnSpc>
                <a:spcPct val="100000"/>
              </a:lnSpc>
              <a:spcBef>
                <a:spcPts val="0"/>
              </a:spcBef>
              <a:spcAft>
                <a:spcPts val="0"/>
              </a:spcAft>
              <a:buSzPts val="2250"/>
              <a:buNone/>
              <a:defRPr sz="12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1_ Image Slide ">
  <p:cSld name="TITLE_AND_BODY_1_1_1_1_1_1_1_1_1_1_1_1_1_1_1_1_1_1_1_1">
    <p:spTree>
      <p:nvGrpSpPr>
        <p:cNvPr id="1" name="Shape 510"/>
        <p:cNvGrpSpPr/>
        <p:nvPr/>
      </p:nvGrpSpPr>
      <p:grpSpPr>
        <a:xfrm>
          <a:off x="0" y="0"/>
          <a:ext cx="0" cy="0"/>
          <a:chOff x="0" y="0"/>
          <a:chExt cx="0" cy="0"/>
        </a:xfrm>
      </p:grpSpPr>
      <p:pic>
        <p:nvPicPr>
          <p:cNvPr id="511" name="Google Shape;511;p6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171575"/>
            <a:ext cx="8782001" cy="4391000"/>
          </a:xfrm>
          <a:prstGeom prst="rect">
            <a:avLst/>
          </a:prstGeom>
          <a:noFill/>
          <a:ln>
            <a:noFill/>
          </a:ln>
        </p:spPr>
      </p:pic>
      <p:sp>
        <p:nvSpPr>
          <p:cNvPr id="512" name="Google Shape;512;p68"/>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3" name="Google Shape;513;p6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14" name="Google Shape;514;p68"/>
          <p:cNvSpPr txBox="1">
            <a:spLocks noGrp="1"/>
          </p:cNvSpPr>
          <p:nvPr>
            <p:ph type="title"/>
          </p:nvPr>
        </p:nvSpPr>
        <p:spPr>
          <a:xfrm>
            <a:off x="5486400" y="2067600"/>
            <a:ext cx="3657600" cy="635700"/>
          </a:xfrm>
          <a:prstGeom prst="rect">
            <a:avLst/>
          </a:prstGeom>
          <a:solidFill>
            <a:srgbClr val="000000"/>
          </a:solidFill>
          <a:ln>
            <a:noFill/>
          </a:ln>
        </p:spPr>
        <p:txBody>
          <a:bodyPr spcFirstLastPara="1" wrap="square" lIns="171450" tIns="91425" rIns="284900" bIns="91425" anchor="ctr" anchorCtr="0">
            <a:noAutofit/>
          </a:bodyPr>
          <a:lstStyle>
            <a:lvl1pPr marR="0" lvl="0" algn="l" rtl="0">
              <a:lnSpc>
                <a:spcPct val="100000"/>
              </a:lnSpc>
              <a:spcBef>
                <a:spcPts val="1000"/>
              </a:spcBef>
              <a:spcAft>
                <a:spcPts val="0"/>
              </a:spcAft>
              <a:buClr>
                <a:srgbClr val="000000"/>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5" name="Google Shape;515;p68"/>
          <p:cNvSpPr txBox="1">
            <a:spLocks noGrp="1"/>
          </p:cNvSpPr>
          <p:nvPr>
            <p:ph type="body" idx="2"/>
          </p:nvPr>
        </p:nvSpPr>
        <p:spPr>
          <a:xfrm>
            <a:off x="5486400" y="2624275"/>
            <a:ext cx="3657600" cy="1371600"/>
          </a:xfrm>
          <a:prstGeom prst="rect">
            <a:avLst/>
          </a:prstGeom>
          <a:solidFill>
            <a:srgbClr val="000000"/>
          </a:solidFill>
          <a:ln>
            <a:noFill/>
          </a:ln>
        </p:spPr>
        <p:txBody>
          <a:bodyPr spcFirstLastPara="1" wrap="square" lIns="171450" tIns="91425" rIns="284900" bIns="91425" anchor="t" anchorCtr="0">
            <a:noAutofit/>
          </a:bodyPr>
          <a:lstStyle>
            <a:lvl1pPr marL="457200" lvl="0" indent="-323850" algn="l">
              <a:lnSpc>
                <a:spcPct val="80000"/>
              </a:lnSpc>
              <a:spcBef>
                <a:spcPts val="0"/>
              </a:spcBef>
              <a:spcAft>
                <a:spcPts val="0"/>
              </a:spcAft>
              <a:buClr>
                <a:srgbClr val="FFFFFF"/>
              </a:buClr>
              <a:buSzPts val="1500"/>
              <a:buChar char="●"/>
              <a:defRPr sz="1500">
                <a:solidFill>
                  <a:srgbClr val="FFFFFF"/>
                </a:solidFill>
              </a:defRPr>
            </a:lvl1pPr>
            <a:lvl2pPr marL="914400" lvl="1" indent="-323850" algn="l">
              <a:lnSpc>
                <a:spcPct val="100000"/>
              </a:lnSpc>
              <a:spcBef>
                <a:spcPts val="0"/>
              </a:spcBef>
              <a:spcAft>
                <a:spcPts val="0"/>
              </a:spcAft>
              <a:buClr>
                <a:srgbClr val="FFFFFF"/>
              </a:buClr>
              <a:buSzPts val="1500"/>
              <a:buChar char="○"/>
              <a:defRPr>
                <a:solidFill>
                  <a:srgbClr val="FFFFFF"/>
                </a:solidFill>
              </a:defRPr>
            </a:lvl2pPr>
            <a:lvl3pPr marL="1371600" lvl="2" indent="-323850" algn="l">
              <a:lnSpc>
                <a:spcPct val="100000"/>
              </a:lnSpc>
              <a:spcBef>
                <a:spcPts val="0"/>
              </a:spcBef>
              <a:spcAft>
                <a:spcPts val="0"/>
              </a:spcAft>
              <a:buClr>
                <a:srgbClr val="FFFFFF"/>
              </a:buClr>
              <a:buSzPts val="1500"/>
              <a:buChar char="■"/>
              <a:defRPr>
                <a:solidFill>
                  <a:srgbClr val="FFFFFF"/>
                </a:solidFill>
              </a:defRPr>
            </a:lvl3pPr>
            <a:lvl4pPr marL="1828800" lvl="3" indent="-317500" algn="l">
              <a:lnSpc>
                <a:spcPct val="100000"/>
              </a:lnSpc>
              <a:spcBef>
                <a:spcPts val="0"/>
              </a:spcBef>
              <a:spcAft>
                <a:spcPts val="0"/>
              </a:spcAft>
              <a:buClr>
                <a:srgbClr val="FFFFFF"/>
              </a:buClr>
              <a:buSzPts val="1400"/>
              <a:buChar char="●"/>
              <a:defRPr>
                <a:solidFill>
                  <a:srgbClr val="FFFFFF"/>
                </a:solidFill>
              </a:defRPr>
            </a:lvl4pPr>
            <a:lvl5pPr marL="2286000" lvl="4" indent="-317500" algn="l">
              <a:lnSpc>
                <a:spcPct val="100000"/>
              </a:lnSpc>
              <a:spcBef>
                <a:spcPts val="0"/>
              </a:spcBef>
              <a:spcAft>
                <a:spcPts val="0"/>
              </a:spcAft>
              <a:buClr>
                <a:srgbClr val="FFFFFF"/>
              </a:buClr>
              <a:buSzPts val="1400"/>
              <a:buChar char="○"/>
              <a:defRPr>
                <a:solidFill>
                  <a:srgbClr val="FFFFFF"/>
                </a:solidFill>
              </a:defRPr>
            </a:lvl5pPr>
            <a:lvl6pPr marL="2743200" lvl="5" indent="-317500" algn="l">
              <a:lnSpc>
                <a:spcPct val="100000"/>
              </a:lnSpc>
              <a:spcBef>
                <a:spcPts val="0"/>
              </a:spcBef>
              <a:spcAft>
                <a:spcPts val="0"/>
              </a:spcAft>
              <a:buClr>
                <a:srgbClr val="FFFFFF"/>
              </a:buClr>
              <a:buSzPts val="1400"/>
              <a:buChar char="■"/>
              <a:defRPr>
                <a:solidFill>
                  <a:srgbClr val="FFFFFF"/>
                </a:solidFill>
              </a:defRPr>
            </a:lvl6pPr>
            <a:lvl7pPr marL="3200400" lvl="6" indent="-317500" algn="l">
              <a:lnSpc>
                <a:spcPct val="100000"/>
              </a:lnSpc>
              <a:spcBef>
                <a:spcPts val="0"/>
              </a:spcBef>
              <a:spcAft>
                <a:spcPts val="0"/>
              </a:spcAft>
              <a:buClr>
                <a:srgbClr val="FFFFFF"/>
              </a:buClr>
              <a:buSzPts val="1400"/>
              <a:buChar char="●"/>
              <a:defRPr>
                <a:solidFill>
                  <a:srgbClr val="FFFFFF"/>
                </a:solidFill>
              </a:defRPr>
            </a:lvl7pPr>
            <a:lvl8pPr marL="3657600" lvl="7" indent="-317500" algn="l">
              <a:lnSpc>
                <a:spcPct val="100000"/>
              </a:lnSpc>
              <a:spcBef>
                <a:spcPts val="0"/>
              </a:spcBef>
              <a:spcAft>
                <a:spcPts val="0"/>
              </a:spcAft>
              <a:buClr>
                <a:srgbClr val="FFFFFF"/>
              </a:buClr>
              <a:buSzPts val="1400"/>
              <a:buChar char="○"/>
              <a:defRPr>
                <a:solidFill>
                  <a:srgbClr val="FFFFFF"/>
                </a:solidFill>
              </a:defRPr>
            </a:lvl8pPr>
            <a:lvl9pPr marL="4114800" lvl="8" indent="-317500" algn="l">
              <a:lnSpc>
                <a:spcPct val="100000"/>
              </a:lnSpc>
              <a:spcBef>
                <a:spcPts val="0"/>
              </a:spcBef>
              <a:spcAft>
                <a:spcPts val="0"/>
              </a:spcAft>
              <a:buClr>
                <a:srgbClr val="FFFFFF"/>
              </a:buClr>
              <a:buSzPts val="1400"/>
              <a:buChar char="■"/>
              <a:defRPr>
                <a:solidFill>
                  <a:srgbClr val="FFFFFF"/>
                </a:solidFill>
              </a:defRPr>
            </a:lvl9pPr>
          </a:lstStyle>
          <a:p>
            <a:endParaRPr/>
          </a:p>
        </p:txBody>
      </p:sp>
      <p:sp>
        <p:nvSpPr>
          <p:cNvPr id="516" name="Google Shape;516;p68"/>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 Heading + Sub + Copy + Image">
  <p:cSld name="TITLE_AND_BODY_1_1_1_1_1_1_1_1">
    <p:spTree>
      <p:nvGrpSpPr>
        <p:cNvPr id="1" name="Shape 32"/>
        <p:cNvGrpSpPr/>
        <p:nvPr/>
      </p:nvGrpSpPr>
      <p:grpSpPr>
        <a:xfrm>
          <a:off x="0" y="0"/>
          <a:ext cx="0" cy="0"/>
          <a:chOff x="0" y="0"/>
          <a:chExt cx="0" cy="0"/>
        </a:xfrm>
      </p:grpSpPr>
      <p:sp>
        <p:nvSpPr>
          <p:cNvPr id="33" name="Google Shape;33;p5"/>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5"/>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734850" y="1371600"/>
            <a:ext cx="4228200" cy="31962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38" name="Google Shape;38;p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901275"/>
            <a:ext cx="4260140" cy="3666600"/>
          </a:xfrm>
          <a:prstGeom prst="rect">
            <a:avLst/>
          </a:prstGeom>
          <a:noFill/>
          <a:ln>
            <a:noFill/>
          </a:ln>
        </p:spPr>
      </p:pic>
      <p:sp>
        <p:nvSpPr>
          <p:cNvPr id="39" name="Google Shape;39;p5"/>
          <p:cNvSpPr txBox="1">
            <a:spLocks noGrp="1"/>
          </p:cNvSpPr>
          <p:nvPr>
            <p:ph type="subTitle" idx="4"/>
          </p:nvPr>
        </p:nvSpPr>
        <p:spPr>
          <a:xfrm>
            <a:off x="4734725" y="901275"/>
            <a:ext cx="42039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ubTitle" idx="5"/>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2_Flexible Content With Quote">
  <p:cSld name="TITLE_AND_BODY_1_1_1_1_1_1_1_1_1_1_1_1_1_1_1_1_1_1_1_1_1">
    <p:spTree>
      <p:nvGrpSpPr>
        <p:cNvPr id="1" name="Shape 517"/>
        <p:cNvGrpSpPr/>
        <p:nvPr/>
      </p:nvGrpSpPr>
      <p:grpSpPr>
        <a:xfrm>
          <a:off x="0" y="0"/>
          <a:ext cx="0" cy="0"/>
          <a:chOff x="0" y="0"/>
          <a:chExt cx="0" cy="0"/>
        </a:xfrm>
      </p:grpSpPr>
      <p:sp>
        <p:nvSpPr>
          <p:cNvPr id="518" name="Google Shape;518;p69"/>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6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20" name="Google Shape;520;p69"/>
          <p:cNvSpPr txBox="1">
            <a:spLocks noGrp="1"/>
          </p:cNvSpPr>
          <p:nvPr>
            <p:ph type="title"/>
          </p:nvPr>
        </p:nvSpPr>
        <p:spPr>
          <a:xfrm>
            <a:off x="181000" y="170150"/>
            <a:ext cx="8783700" cy="2533200"/>
          </a:xfrm>
          <a:prstGeom prst="rect">
            <a:avLst/>
          </a:prstGeom>
          <a:solidFill>
            <a:srgbClr val="000000"/>
          </a:solidFill>
          <a:ln>
            <a:noFill/>
          </a:ln>
        </p:spPr>
        <p:txBody>
          <a:bodyPr spcFirstLastPara="1" wrap="square" lIns="314325" tIns="91425" rIns="306075" bIns="91425" anchor="ctr" anchorCtr="0">
            <a:noAutofit/>
          </a:bodyPr>
          <a:lstStyle>
            <a:lvl1pPr marR="0" lvl="0" algn="ctr"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1" name="Google Shape;521;p69"/>
          <p:cNvSpPr txBox="1">
            <a:spLocks noGrp="1"/>
          </p:cNvSpPr>
          <p:nvPr>
            <p:ph type="subTitle" idx="2"/>
          </p:nvPr>
        </p:nvSpPr>
        <p:spPr>
          <a:xfrm>
            <a:off x="350050" y="2458629"/>
            <a:ext cx="8454300" cy="156900"/>
          </a:xfrm>
          <a:prstGeom prst="rect">
            <a:avLst/>
          </a:prstGeom>
          <a:noFill/>
          <a:ln>
            <a:noFill/>
          </a:ln>
        </p:spPr>
        <p:txBody>
          <a:bodyPr spcFirstLastPara="1" wrap="square" lIns="57150" tIns="91425" rIns="91425" bIns="91425" anchor="ctr" anchorCtr="0">
            <a:noAutofit/>
          </a:bodyPr>
          <a:lstStyle>
            <a:lvl1pPr lvl="0" algn="ctr">
              <a:lnSpc>
                <a:spcPct val="100000"/>
              </a:lnSpc>
              <a:spcBef>
                <a:spcPts val="0"/>
              </a:spcBef>
              <a:spcAft>
                <a:spcPts val="0"/>
              </a:spcAft>
              <a:buSzPts val="2250"/>
              <a:buNone/>
              <a:defRPr sz="1200">
                <a:solidFill>
                  <a:schemeClr val="lt1"/>
                </a:solidFill>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2" name="Google Shape;522;p69"/>
          <p:cNvSpPr txBox="1">
            <a:spLocks noGrp="1"/>
          </p:cNvSpPr>
          <p:nvPr>
            <p:ph type="body" idx="3"/>
          </p:nvPr>
        </p:nvSpPr>
        <p:spPr>
          <a:xfrm>
            <a:off x="181000" y="2800350"/>
            <a:ext cx="5305500" cy="1767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523" name="Google Shape;523;p69"/>
          <p:cNvSpPr txBox="1">
            <a:spLocks noGrp="1"/>
          </p:cNvSpPr>
          <p:nvPr>
            <p:ph type="body" idx="4"/>
          </p:nvPr>
        </p:nvSpPr>
        <p:spPr>
          <a:xfrm>
            <a:off x="5753650" y="2800350"/>
            <a:ext cx="3209400" cy="17676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3_Boiletplate Slide ">
  <p:cSld name="BLANK_1_1">
    <p:spTree>
      <p:nvGrpSpPr>
        <p:cNvPr id="1" name="Shape 524"/>
        <p:cNvGrpSpPr/>
        <p:nvPr/>
      </p:nvGrpSpPr>
      <p:grpSpPr>
        <a:xfrm>
          <a:off x="0" y="0"/>
          <a:ext cx="0" cy="0"/>
          <a:chOff x="0" y="0"/>
          <a:chExt cx="0" cy="0"/>
        </a:xfrm>
      </p:grpSpPr>
      <p:sp>
        <p:nvSpPr>
          <p:cNvPr id="525" name="Google Shape;525;p70"/>
          <p:cNvSpPr/>
          <p:nvPr/>
        </p:nvSpPr>
        <p:spPr>
          <a:xfrm>
            <a:off x="39625" y="16200"/>
            <a:ext cx="9057000" cy="5089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0" descr="Legal information to go here" title="Legal information to go here"/>
          <p:cNvSpPr txBox="1">
            <a:spLocks noGrp="1"/>
          </p:cNvSpPr>
          <p:nvPr>
            <p:ph type="body" idx="1"/>
          </p:nvPr>
        </p:nvSpPr>
        <p:spPr>
          <a:xfrm>
            <a:off x="3527825" y="4117925"/>
            <a:ext cx="4230000" cy="827400"/>
          </a:xfrm>
          <a:prstGeom prst="rect">
            <a:avLst/>
          </a:prstGeom>
          <a:noFill/>
          <a:ln>
            <a:noFill/>
          </a:ln>
        </p:spPr>
        <p:txBody>
          <a:bodyPr spcFirstLastPara="1" wrap="square" lIns="91425" tIns="91425" rIns="91425" bIns="91425" anchor="t" anchorCtr="0">
            <a:noAutofit/>
          </a:bodyPr>
          <a:lstStyle>
            <a:lvl1pPr marL="457200" lvl="0" indent="-266700" algn="l">
              <a:lnSpc>
                <a:spcPct val="100000"/>
              </a:lnSpc>
              <a:spcBef>
                <a:spcPts val="0"/>
              </a:spcBef>
              <a:spcAft>
                <a:spcPts val="0"/>
              </a:spcAft>
              <a:buClr>
                <a:schemeClr val="dk1"/>
              </a:buClr>
              <a:buSzPts val="600"/>
              <a:buChar char="●"/>
              <a:defRPr sz="600">
                <a:solidFill>
                  <a:schemeClr val="dk1"/>
                </a:solidFill>
              </a:defRPr>
            </a:lvl1pPr>
            <a:lvl2pPr marL="914400" lvl="1" indent="-254000" algn="l">
              <a:lnSpc>
                <a:spcPct val="100000"/>
              </a:lnSpc>
              <a:spcBef>
                <a:spcPts val="0"/>
              </a:spcBef>
              <a:spcAft>
                <a:spcPts val="0"/>
              </a:spcAft>
              <a:buSzPts val="400"/>
              <a:buChar char="○"/>
              <a:defRPr sz="400"/>
            </a:lvl2pPr>
            <a:lvl3pPr marL="1371600" lvl="2" indent="-254000" algn="l">
              <a:lnSpc>
                <a:spcPct val="100000"/>
              </a:lnSpc>
              <a:spcBef>
                <a:spcPts val="0"/>
              </a:spcBef>
              <a:spcAft>
                <a:spcPts val="0"/>
              </a:spcAft>
              <a:buSzPts val="400"/>
              <a:buChar char="■"/>
              <a:defRPr sz="400"/>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527" name="Google Shape;527;p70"/>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171450" y="4075075"/>
            <a:ext cx="2783049" cy="9286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480060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3483864"/>
            <a:ext cx="7543800" cy="85725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3356056"/>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8/4/2020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57537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8/4/2020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27542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480060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3497580"/>
            <a:ext cx="7543800" cy="85725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3363849"/>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8/4/2020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62178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p>
        </p:txBody>
      </p:sp>
      <p:sp>
        <p:nvSpPr>
          <p:cNvPr id="3" name="Content Placeholder 2"/>
          <p:cNvSpPr>
            <a:spLocks noGrp="1"/>
          </p:cNvSpPr>
          <p:nvPr>
            <p:ph sz="half" idx="1"/>
          </p:nvPr>
        </p:nvSpPr>
        <p:spPr>
          <a:xfrm>
            <a:off x="822960" y="1590675"/>
            <a:ext cx="3479802" cy="2811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1590675"/>
            <a:ext cx="3479802" cy="2811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8/4/2020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82423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p>
        </p:txBody>
      </p:sp>
      <p:sp>
        <p:nvSpPr>
          <p:cNvPr id="3" name="Text Placeholder 2"/>
          <p:cNvSpPr>
            <a:spLocks noGrp="1"/>
          </p:cNvSpPr>
          <p:nvPr>
            <p:ph type="body" idx="1"/>
          </p:nvPr>
        </p:nvSpPr>
        <p:spPr>
          <a:xfrm>
            <a:off x="822960" y="1543050"/>
            <a:ext cx="3479802" cy="55221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218706"/>
            <a:ext cx="3479802" cy="2183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1543050"/>
            <a:ext cx="3479802" cy="55221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218705"/>
            <a:ext cx="3479802" cy="2183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8/4/2020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73230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8/4/2020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6081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480060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8/4/2020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81561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51435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589788"/>
            <a:ext cx="2638175" cy="1570481"/>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609600"/>
            <a:ext cx="4446258" cy="3971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2282288"/>
            <a:ext cx="2638175" cy="2298379"/>
          </a:xfrm>
        </p:spPr>
        <p:txBody>
          <a:bodyPr lIns="91440" rIns="91440">
            <a:normAutofit/>
          </a:bodyPr>
          <a:lstStyle>
            <a:lvl1pPr marL="0" indent="0">
              <a:buNone/>
              <a:defRPr sz="14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a:xfrm>
            <a:off x="482598" y="4834890"/>
            <a:ext cx="2638176" cy="273844"/>
          </a:xfrm>
        </p:spPr>
        <p:txBody>
          <a:bodyPr/>
          <a:lstStyle>
            <a:lvl1pPr algn="l">
              <a:defRPr/>
            </a:lvl1pPr>
          </a:lstStyle>
          <a:p>
            <a:fld id="{92BEA474-078D-4E9B-9B14-09A87B19DC46}" type="datetime1">
              <a:rPr lang="en-US" smtClean="0"/>
              <a:t>8/4/2020</a:t>
            </a:fld>
            <a:endParaRPr lang="en-US"/>
          </a:p>
        </p:txBody>
      </p:sp>
      <p:sp>
        <p:nvSpPr>
          <p:cNvPr id="6" name="Footer Placeholder 5"/>
          <p:cNvSpPr>
            <a:spLocks noGrp="1"/>
          </p:cNvSpPr>
          <p:nvPr>
            <p:ph type="ftr" sz="quarter" idx="11"/>
          </p:nvPr>
        </p:nvSpPr>
        <p:spPr>
          <a:xfrm>
            <a:off x="4094238" y="4834890"/>
            <a:ext cx="4000514"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10599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Section slide">
  <p:cSld name="TITLE_AND_BODY_1_1_1_1_1_2">
    <p:spTree>
      <p:nvGrpSpPr>
        <p:cNvPr id="1" name="Shape 41"/>
        <p:cNvGrpSpPr/>
        <p:nvPr/>
      </p:nvGrpSpPr>
      <p:grpSpPr>
        <a:xfrm>
          <a:off x="0" y="0"/>
          <a:ext cx="0" cy="0"/>
          <a:chOff x="0" y="0"/>
          <a:chExt cx="0" cy="0"/>
        </a:xfrm>
      </p:grpSpPr>
      <p:pic>
        <p:nvPicPr>
          <p:cNvPr id="42" name="Google Shape;42;p6"/>
          <p:cNvPicPr preferRelativeResize="0"/>
          <p:nvPr/>
        </p:nvPicPr>
        <p:blipFill/>
        <p:spPr>
          <a:xfrm>
            <a:off x="181000" y="171575"/>
            <a:ext cx="8782000" cy="4391001"/>
          </a:xfrm>
          <a:prstGeom prst="rect">
            <a:avLst/>
          </a:prstGeom>
          <a:solidFill>
            <a:srgbClr val="FFFFFF"/>
          </a:solidFill>
          <a:ln>
            <a:noFill/>
          </a:ln>
        </p:spPr>
      </p:pic>
      <p:sp>
        <p:nvSpPr>
          <p:cNvPr id="43" name="Google Shape;43;p6"/>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6"/>
          <p:cNvSpPr txBox="1">
            <a:spLocks noGrp="1"/>
          </p:cNvSpPr>
          <p:nvPr>
            <p:ph type="title"/>
          </p:nvPr>
        </p:nvSpPr>
        <p:spPr>
          <a:xfrm>
            <a:off x="0" y="2251200"/>
            <a:ext cx="3657600" cy="1073100"/>
          </a:xfrm>
          <a:prstGeom prst="rect">
            <a:avLst/>
          </a:prstGeom>
          <a:solidFill>
            <a:srgbClr val="000000"/>
          </a:solidFill>
          <a:ln>
            <a:noFill/>
          </a:ln>
        </p:spPr>
        <p:txBody>
          <a:bodyPr spcFirstLastPara="1" wrap="square" lIns="342900" tIns="91425" rIns="342900" bIns="91425" anchor="b" anchorCtr="0">
            <a:noAutofit/>
          </a:bodyPr>
          <a:lstStyle>
            <a:lvl1pPr marR="0" lvl="0" algn="l"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6"/>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433762"/>
            <a:ext cx="9141619" cy="170973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3433763"/>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3599521"/>
            <a:ext cx="7585234" cy="55776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4286250"/>
            <a:ext cx="7584948" cy="457200"/>
          </a:xfrm>
        </p:spPr>
        <p:txBody>
          <a:bodyPr lIns="91440" tIns="0" rIns="91440" bIns="0">
            <a:normAutofit/>
          </a:bodyPr>
          <a:lstStyle>
            <a:lvl1pPr marL="0" indent="0">
              <a:spcBef>
                <a:spcPts val="0"/>
              </a:spcBef>
              <a:spcAft>
                <a:spcPts val="450"/>
              </a:spcAft>
              <a:buNone/>
              <a:defRPr sz="14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8/4/2020</a:t>
            </a:fld>
            <a:endParaRPr lang="en-US"/>
          </a:p>
        </p:txBody>
      </p:sp>
      <p:sp>
        <p:nvSpPr>
          <p:cNvPr id="6" name="Footer Placeholder 5"/>
          <p:cNvSpPr>
            <a:spLocks noGrp="1"/>
          </p:cNvSpPr>
          <p:nvPr>
            <p:ph type="ftr" sz="quarter" idx="11"/>
          </p:nvPr>
        </p:nvSpPr>
        <p:spPr>
          <a:xfrm>
            <a:off x="822959" y="4835129"/>
            <a:ext cx="5113697" cy="273844"/>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08534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8/4/2020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91494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480060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8/4/2020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9885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ontents Slide ">
  <p:cSld name="TITLE_AND_BODY_1_1_1_1_1">
    <p:spTree>
      <p:nvGrpSpPr>
        <p:cNvPr id="1" name="Shape 47"/>
        <p:cNvGrpSpPr/>
        <p:nvPr/>
      </p:nvGrpSpPr>
      <p:grpSpPr>
        <a:xfrm>
          <a:off x="0" y="0"/>
          <a:ext cx="0" cy="0"/>
          <a:chOff x="0" y="0"/>
          <a:chExt cx="0" cy="0"/>
        </a:xfrm>
      </p:grpSpPr>
      <p:pic>
        <p:nvPicPr>
          <p:cNvPr id="48" name="Google Shape;48;p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81000" y="171575"/>
            <a:ext cx="8782001" cy="4391000"/>
          </a:xfrm>
          <a:prstGeom prst="rect">
            <a:avLst/>
          </a:prstGeom>
          <a:noFill/>
          <a:ln>
            <a:noFill/>
          </a:ln>
        </p:spPr>
      </p:pic>
      <p:sp>
        <p:nvSpPr>
          <p:cNvPr id="49" name="Google Shape;49;p7"/>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7"/>
          <p:cNvSpPr txBox="1">
            <a:spLocks noGrp="1"/>
          </p:cNvSpPr>
          <p:nvPr>
            <p:ph type="title"/>
          </p:nvPr>
        </p:nvSpPr>
        <p:spPr>
          <a:xfrm>
            <a:off x="0" y="2251200"/>
            <a:ext cx="3657600" cy="561900"/>
          </a:xfrm>
          <a:prstGeom prst="rect">
            <a:avLst/>
          </a:prstGeom>
          <a:solidFill>
            <a:srgbClr val="000000"/>
          </a:solidFill>
          <a:ln>
            <a:noFill/>
          </a:ln>
        </p:spPr>
        <p:txBody>
          <a:bodyPr spcFirstLastPara="1" wrap="square" lIns="342900" tIns="91425" rIns="342900" bIns="91425" anchor="b" anchorCtr="0">
            <a:noAutofit/>
          </a:bodyPr>
          <a:lstStyle>
            <a:lvl1pPr marR="0" lvl="0" algn="l" rtl="0">
              <a:lnSpc>
                <a:spcPct val="100000"/>
              </a:lnSpc>
              <a:spcBef>
                <a:spcPts val="0"/>
              </a:spcBef>
              <a:spcAft>
                <a:spcPts val="0"/>
              </a:spcAft>
              <a:buClr>
                <a:srgbClr val="000000"/>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7"/>
          <p:cNvSpPr txBox="1">
            <a:spLocks noGrp="1"/>
          </p:cNvSpPr>
          <p:nvPr>
            <p:ph type="subTitle" idx="2"/>
          </p:nvPr>
        </p:nvSpPr>
        <p:spPr>
          <a:xfrm>
            <a:off x="0" y="2800350"/>
            <a:ext cx="3657600" cy="561900"/>
          </a:xfrm>
          <a:prstGeom prst="rect">
            <a:avLst/>
          </a:prstGeom>
          <a:solidFill>
            <a:srgbClr val="000000"/>
          </a:solidFill>
          <a:ln>
            <a:noFill/>
          </a:ln>
        </p:spPr>
        <p:txBody>
          <a:bodyPr spcFirstLastPara="1" wrap="square" lIns="342900" tIns="91425" rIns="342900" bIns="91425" anchor="t" anchorCtr="0">
            <a:noAutofit/>
          </a:bodyPr>
          <a:lstStyle>
            <a:lvl1pPr lvl="0" algn="l">
              <a:lnSpc>
                <a:spcPct val="150000"/>
              </a:lnSpc>
              <a:spcBef>
                <a:spcPts val="0"/>
              </a:spcBef>
              <a:spcAft>
                <a:spcPts val="0"/>
              </a:spcAft>
              <a:buSzPts val="2250"/>
              <a:buNone/>
              <a:defRPr sz="1050" b="1">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ubTitle" idx="3"/>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Flexible Content">
  <p:cSld name="TITLE_AND_BODY_1_1_1_1_1_1_1_1_1_1">
    <p:spTree>
      <p:nvGrpSpPr>
        <p:cNvPr id="1" name="Shape 54"/>
        <p:cNvGrpSpPr/>
        <p:nvPr/>
      </p:nvGrpSpPr>
      <p:grpSpPr>
        <a:xfrm>
          <a:off x="0" y="0"/>
          <a:ext cx="0" cy="0"/>
          <a:chOff x="0" y="0"/>
          <a:chExt cx="0" cy="0"/>
        </a:xfrm>
      </p:grpSpPr>
      <p:sp>
        <p:nvSpPr>
          <p:cNvPr id="55" name="Google Shape;55;p8"/>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8"/>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title"/>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8"/>
          <p:cNvSpPr txBox="1">
            <a:spLocks noGrp="1"/>
          </p:cNvSpPr>
          <p:nvPr>
            <p:ph type="body" idx="3"/>
          </p:nvPr>
        </p:nvSpPr>
        <p:spPr>
          <a:xfrm>
            <a:off x="4734850" y="901200"/>
            <a:ext cx="4228200" cy="1802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60" name="Google Shape;60;p8"/>
          <p:cNvSpPr txBox="1">
            <a:spLocks noGrp="1"/>
          </p:cNvSpPr>
          <p:nvPr>
            <p:ph type="subTitle" idx="4"/>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ubTitle" idx="5"/>
          </p:nvPr>
        </p:nvSpPr>
        <p:spPr>
          <a:xfrm>
            <a:off x="205300" y="901275"/>
            <a:ext cx="42039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body" idx="6"/>
          </p:nvPr>
        </p:nvSpPr>
        <p:spPr>
          <a:xfrm>
            <a:off x="181000" y="1373850"/>
            <a:ext cx="4228200" cy="31941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63" name="Google Shape;63;p8"/>
          <p:cNvSpPr txBox="1">
            <a:spLocks noGrp="1"/>
          </p:cNvSpPr>
          <p:nvPr>
            <p:ph type="body" idx="7"/>
          </p:nvPr>
        </p:nvSpPr>
        <p:spPr>
          <a:xfrm>
            <a:off x="4734900" y="2800350"/>
            <a:ext cx="4228200" cy="1784100"/>
          </a:xfrm>
          <a:prstGeom prst="rect">
            <a:avLst/>
          </a:prstGeom>
          <a:noFill/>
          <a:ln>
            <a:noFill/>
          </a:ln>
        </p:spPr>
        <p:txBody>
          <a:bodyPr spcFirstLastPara="1" wrap="square" lIns="57150"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_Break Slide">
  <p:cSld name="TITLE_AND_BODY_1_1_1_1_1_1_1_1_1_1_1_1_1_1_1_1">
    <p:spTree>
      <p:nvGrpSpPr>
        <p:cNvPr id="1" name="Shape 64"/>
        <p:cNvGrpSpPr/>
        <p:nvPr/>
      </p:nvGrpSpPr>
      <p:grpSpPr>
        <a:xfrm>
          <a:off x="0" y="0"/>
          <a:ext cx="0" cy="0"/>
          <a:chOff x="0" y="0"/>
          <a:chExt cx="0" cy="0"/>
        </a:xfrm>
      </p:grpSpPr>
      <p:sp>
        <p:nvSpPr>
          <p:cNvPr id="65" name="Google Shape;65;p9"/>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4572000" y="171575"/>
            <a:ext cx="4392600" cy="4400550"/>
          </a:xfrm>
          <a:prstGeom prst="rect">
            <a:avLst/>
          </a:prstGeom>
          <a:noFill/>
          <a:ln>
            <a:noFill/>
          </a:ln>
        </p:spPr>
      </p:pic>
      <p:sp>
        <p:nvSpPr>
          <p:cNvPr id="68" name="Google Shape;68;p9"/>
          <p:cNvSpPr txBox="1">
            <a:spLocks noGrp="1"/>
          </p:cNvSpPr>
          <p:nvPr>
            <p:ph type="subTitle" idx="2"/>
          </p:nvPr>
        </p:nvSpPr>
        <p:spPr>
          <a:xfrm>
            <a:off x="7172625" y="4295525"/>
            <a:ext cx="1710900" cy="27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subTitle" idx="3"/>
          </p:nvPr>
        </p:nvSpPr>
        <p:spPr>
          <a:xfrm>
            <a:off x="261975" y="4298793"/>
            <a:ext cx="1710900" cy="2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25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title"/>
          </p:nvPr>
        </p:nvSpPr>
        <p:spPr>
          <a:xfrm>
            <a:off x="179325" y="170150"/>
            <a:ext cx="4392600" cy="4400400"/>
          </a:xfrm>
          <a:prstGeom prst="rect">
            <a:avLst/>
          </a:prstGeom>
          <a:solidFill>
            <a:srgbClr val="000000"/>
          </a:solidFill>
          <a:ln>
            <a:noFill/>
          </a:ln>
        </p:spPr>
        <p:txBody>
          <a:bodyPr spcFirstLastPara="1" wrap="square" lIns="314325" tIns="91425" rIns="306075" bIns="91425" anchor="ctr" anchorCtr="0">
            <a:noAutofit/>
          </a:bodyPr>
          <a:lstStyle>
            <a:lvl1pPr marR="0" lvl="0" algn="l"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9"/>
          <p:cNvSpPr txBox="1">
            <a:spLocks noGrp="1"/>
          </p:cNvSpPr>
          <p:nvPr>
            <p:ph type="subTitle" idx="4"/>
          </p:nvPr>
        </p:nvSpPr>
        <p:spPr>
          <a:xfrm>
            <a:off x="436275" y="4145525"/>
            <a:ext cx="3875100" cy="272400"/>
          </a:xfrm>
          <a:prstGeom prst="rect">
            <a:avLst/>
          </a:prstGeom>
          <a:noFill/>
          <a:ln>
            <a:noFill/>
          </a:ln>
        </p:spPr>
        <p:txBody>
          <a:bodyPr spcFirstLastPara="1" wrap="square" lIns="57150" tIns="91425" rIns="91425" bIns="91425" anchor="ctr" anchorCtr="0">
            <a:noAutofit/>
          </a:bodyPr>
          <a:lstStyle>
            <a:lvl1pPr lvl="0" algn="l">
              <a:lnSpc>
                <a:spcPct val="100000"/>
              </a:lnSpc>
              <a:spcBef>
                <a:spcPts val="0"/>
              </a:spcBef>
              <a:spcAft>
                <a:spcPts val="0"/>
              </a:spcAft>
              <a:buSzPts val="2250"/>
              <a:buNone/>
              <a:defRPr sz="12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3_Flexible Content With Quote ">
  <p:cSld name="TITLE_AND_BODY_1_1_1_1_1_1_1_1_1_1_1_1_1_1_1_1_1_1_1_1_1_1">
    <p:spTree>
      <p:nvGrpSpPr>
        <p:cNvPr id="1" name="Shape 72"/>
        <p:cNvGrpSpPr/>
        <p:nvPr/>
      </p:nvGrpSpPr>
      <p:grpSpPr>
        <a:xfrm>
          <a:off x="0" y="0"/>
          <a:ext cx="0" cy="0"/>
          <a:chOff x="0" y="0"/>
          <a:chExt cx="0" cy="0"/>
        </a:xfrm>
      </p:grpSpPr>
      <p:sp>
        <p:nvSpPr>
          <p:cNvPr id="73" name="Google Shape;73;p10"/>
          <p:cNvSpPr txBox="1">
            <a:spLocks noGrp="1"/>
          </p:cNvSpPr>
          <p:nvPr>
            <p:ph type="subTitle" idx="1"/>
          </p:nvPr>
        </p:nvSpPr>
        <p:spPr>
          <a:xfrm>
            <a:off x="181000" y="4699425"/>
            <a:ext cx="4228200" cy="272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250"/>
              <a:buNone/>
              <a:defRPr sz="750">
                <a:solidFill>
                  <a:srgbClr val="89898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0"/>
          <p:cNvSpPr txBox="1">
            <a:spLocks noGrp="1"/>
          </p:cNvSpPr>
          <p:nvPr>
            <p:ph type="title"/>
          </p:nvPr>
        </p:nvSpPr>
        <p:spPr>
          <a:xfrm>
            <a:off x="5650900" y="901275"/>
            <a:ext cx="3313800" cy="3670800"/>
          </a:xfrm>
          <a:prstGeom prst="rect">
            <a:avLst/>
          </a:prstGeom>
          <a:solidFill>
            <a:srgbClr val="000000"/>
          </a:solidFill>
          <a:ln>
            <a:noFill/>
          </a:ln>
        </p:spPr>
        <p:txBody>
          <a:bodyPr spcFirstLastPara="1" wrap="square" lIns="314325" tIns="91425" rIns="306075" bIns="91425" anchor="ctr" anchorCtr="0">
            <a:noAutofit/>
          </a:bodyPr>
          <a:lstStyle>
            <a:lvl1pPr marR="0" lvl="0" algn="ctr" rtl="0">
              <a:lnSpc>
                <a:spcPct val="100000"/>
              </a:lnSpc>
              <a:spcBef>
                <a:spcPts val="0"/>
              </a:spcBef>
              <a:spcAft>
                <a:spcPts val="0"/>
              </a:spcAft>
              <a:buClr>
                <a:srgbClr val="000000"/>
              </a:buClr>
              <a:buSzPts val="2250"/>
              <a:buFont typeface="Arial"/>
              <a:buNone/>
              <a:defRPr sz="225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Google Shape;76;p10"/>
          <p:cNvSpPr txBox="1">
            <a:spLocks noGrp="1"/>
          </p:cNvSpPr>
          <p:nvPr>
            <p:ph type="subTitle" idx="2"/>
          </p:nvPr>
        </p:nvSpPr>
        <p:spPr>
          <a:xfrm>
            <a:off x="5714677" y="4217387"/>
            <a:ext cx="3189600" cy="227400"/>
          </a:xfrm>
          <a:prstGeom prst="rect">
            <a:avLst/>
          </a:prstGeom>
          <a:noFill/>
          <a:ln>
            <a:noFill/>
          </a:ln>
        </p:spPr>
        <p:txBody>
          <a:bodyPr spcFirstLastPara="1" wrap="square" lIns="57150" tIns="91425" rIns="91425" bIns="91425" anchor="ctr" anchorCtr="0">
            <a:noAutofit/>
          </a:bodyPr>
          <a:lstStyle>
            <a:lvl1pPr lvl="0" algn="ctr">
              <a:lnSpc>
                <a:spcPct val="100000"/>
              </a:lnSpc>
              <a:spcBef>
                <a:spcPts val="0"/>
              </a:spcBef>
              <a:spcAft>
                <a:spcPts val="0"/>
              </a:spcAft>
              <a:buSzPts val="2250"/>
              <a:buNone/>
              <a:defRPr sz="1200">
                <a:solidFill>
                  <a:schemeClr val="lt1"/>
                </a:solidFill>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10"/>
          <p:cNvSpPr txBox="1">
            <a:spLocks noGrp="1"/>
          </p:cNvSpPr>
          <p:nvPr>
            <p:ph type="title" idx="3"/>
          </p:nvPr>
        </p:nvSpPr>
        <p:spPr>
          <a:xfrm>
            <a:off x="214825" y="171575"/>
            <a:ext cx="8181300" cy="561900"/>
          </a:xfrm>
          <a:prstGeom prst="rect">
            <a:avLst/>
          </a:prstGeom>
          <a:noFill/>
          <a:ln>
            <a:noFill/>
          </a:ln>
        </p:spPr>
        <p:txBody>
          <a:bodyPr spcFirstLastPara="1" wrap="square" lIns="28575" tIns="91425" rIns="91425" bIns="91425" anchor="t" anchorCtr="0">
            <a:noAutofit/>
          </a:bodyPr>
          <a:lstStyle>
            <a:lvl1pPr marR="0" lvl="0" algn="l" rtl="0">
              <a:lnSpc>
                <a:spcPct val="100000"/>
              </a:lnSpc>
              <a:spcBef>
                <a:spcPts val="0"/>
              </a:spcBef>
              <a:spcAft>
                <a:spcPts val="0"/>
              </a:spcAft>
              <a:buClr>
                <a:srgbClr val="000000"/>
              </a:buClr>
              <a:buSzPts val="2650"/>
              <a:buFont typeface="Arial"/>
              <a:buNone/>
              <a:defRPr sz="26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0"/>
          <p:cNvSpPr txBox="1">
            <a:spLocks noGrp="1"/>
          </p:cNvSpPr>
          <p:nvPr>
            <p:ph type="subTitle" idx="4"/>
          </p:nvPr>
        </p:nvSpPr>
        <p:spPr>
          <a:xfrm>
            <a:off x="206365" y="901275"/>
            <a:ext cx="5280000" cy="359700"/>
          </a:xfrm>
          <a:prstGeom prst="rect">
            <a:avLst/>
          </a:prstGeom>
          <a:noFill/>
          <a:ln>
            <a:noFill/>
          </a:ln>
        </p:spPr>
        <p:txBody>
          <a:bodyPr spcFirstLastPara="1" wrap="square" lIns="57150" tIns="91425" rIns="91425" bIns="91425" anchor="t" anchorCtr="0">
            <a:noAutofit/>
          </a:bodyPr>
          <a:lstStyle>
            <a:lvl1pPr lvl="0" algn="l">
              <a:lnSpc>
                <a:spcPct val="100000"/>
              </a:lnSpc>
              <a:spcBef>
                <a:spcPts val="0"/>
              </a:spcBef>
              <a:spcAft>
                <a:spcPts val="0"/>
              </a:spcAft>
              <a:buSzPts val="2250"/>
              <a:buNone/>
              <a:defRPr sz="1500" b="1">
                <a:solidFill>
                  <a:srgbClr val="00000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body" idx="5"/>
          </p:nvPr>
        </p:nvSpPr>
        <p:spPr>
          <a:xfrm>
            <a:off x="181000" y="1373850"/>
            <a:ext cx="5305500" cy="13296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80" name="Google Shape;80;p10"/>
          <p:cNvSpPr txBox="1">
            <a:spLocks noGrp="1"/>
          </p:cNvSpPr>
          <p:nvPr>
            <p:ph type="body" idx="6"/>
          </p:nvPr>
        </p:nvSpPr>
        <p:spPr>
          <a:xfrm>
            <a:off x="181000" y="2800350"/>
            <a:ext cx="5305500" cy="1771800"/>
          </a:xfrm>
          <a:prstGeom prst="rect">
            <a:avLst/>
          </a:prstGeom>
          <a:noFill/>
          <a:ln>
            <a:noFill/>
          </a:ln>
        </p:spPr>
        <p:txBody>
          <a:bodyPr spcFirstLastPara="1" wrap="square" lIns="85725" tIns="91425" rIns="91425" bIns="91425"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0"/>
              </a:spcBef>
              <a:spcAft>
                <a:spcPts val="0"/>
              </a:spcAft>
              <a:buSzPts val="1500"/>
              <a:buChar char="○"/>
              <a:defRPr/>
            </a:lvl2pPr>
            <a:lvl3pPr marL="1371600" lvl="2" indent="-323850" algn="l">
              <a:lnSpc>
                <a:spcPct val="100000"/>
              </a:lnSpc>
              <a:spcBef>
                <a:spcPts val="0"/>
              </a:spcBef>
              <a:spcAft>
                <a:spcPts val="0"/>
              </a:spcAft>
              <a:buSzPts val="15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81000" y="4699425"/>
            <a:ext cx="8781900" cy="2724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8" name="Google Shape;8;p1"/>
          <p:cNvCxnSpPr/>
          <p:nvPr/>
        </p:nvCxnSpPr>
        <p:spPr>
          <a:xfrm rot="10800000" flipH="1">
            <a:off x="171450" y="794275"/>
            <a:ext cx="8801400" cy="600"/>
          </a:xfrm>
          <a:prstGeom prst="straightConnector1">
            <a:avLst/>
          </a:prstGeom>
          <a:noFill/>
          <a:ln w="19050" cap="flat" cmpd="sng">
            <a:solidFill>
              <a:srgbClr val="B7B7B7"/>
            </a:solidFill>
            <a:prstDash val="solid"/>
            <a:round/>
            <a:headEnd type="none" w="sm" len="sm"/>
            <a:tailEnd type="none" w="sm" len="sm"/>
          </a:ln>
        </p:spPr>
      </p:cxnSp>
      <p:pic>
        <p:nvPicPr>
          <p:cNvPr id="9" name="Google Shape;9;p1"/>
          <p:cNvPicPr preferRelativeResize="0"/>
          <p:nvPr/>
        </p:nvPicPr>
        <p:blipFill rotWithShape="1">
          <a:blip r:embed="rId26" cstate="screen">
            <a:alphaModFix/>
            <a:extLst>
              <a:ext uri="{28A0092B-C50C-407E-A947-70E740481C1C}">
                <a14:useLocalDpi xmlns:a14="http://schemas.microsoft.com/office/drawing/2010/main" val="0"/>
              </a:ext>
            </a:extLst>
          </a:blip>
          <a:srcRect/>
          <a:stretch/>
        </p:blipFill>
        <p:spPr>
          <a:xfrm>
            <a:off x="8458000" y="171575"/>
            <a:ext cx="514186" cy="577925"/>
          </a:xfrm>
          <a:prstGeom prst="rect">
            <a:avLst/>
          </a:prstGeom>
          <a:noFill/>
          <a:ln>
            <a:noFill/>
          </a:ln>
        </p:spPr>
      </p:pic>
      <p:sp>
        <p:nvSpPr>
          <p:cNvPr id="10" name="Google Shape;10;p1"/>
          <p:cNvSpPr txBox="1">
            <a:spLocks noGrp="1"/>
          </p:cNvSpPr>
          <p:nvPr>
            <p:ph type="body" idx="1"/>
          </p:nvPr>
        </p:nvSpPr>
        <p:spPr>
          <a:xfrm>
            <a:off x="346875" y="971300"/>
            <a:ext cx="7999200" cy="1998000"/>
          </a:xfrm>
          <a:prstGeom prst="rect">
            <a:avLst/>
          </a:prstGeom>
          <a:noFill/>
          <a:ln>
            <a:noFill/>
          </a:ln>
        </p:spPr>
        <p:txBody>
          <a:bodyPr spcFirstLastPara="1" wrap="square" lIns="91425" tIns="91425" rIns="91425" bIns="91425" anchor="t" anchorCtr="0">
            <a:noAutofit/>
          </a:bodyPr>
          <a:lstStyle>
            <a:lvl1pPr marL="457200" marR="0" lvl="0" indent="-371475" algn="l" rtl="0">
              <a:lnSpc>
                <a:spcPct val="100000"/>
              </a:lnSpc>
              <a:spcBef>
                <a:spcPts val="0"/>
              </a:spcBef>
              <a:spcAft>
                <a:spcPts val="0"/>
              </a:spcAft>
              <a:buClr>
                <a:srgbClr val="000000"/>
              </a:buClr>
              <a:buSzPts val="2250"/>
              <a:buFont typeface="Arial"/>
              <a:buChar char="●"/>
              <a:defRPr sz="2250" b="0" i="0" u="none" strike="noStrike" cap="none">
                <a:solidFill>
                  <a:srgbClr val="000000"/>
                </a:solidFill>
                <a:latin typeface="Arial"/>
                <a:ea typeface="Arial"/>
                <a:cs typeface="Arial"/>
                <a:sym typeface="Arial"/>
              </a:defRPr>
            </a:lvl1pPr>
            <a:lvl2pPr marL="914400" marR="0" lvl="1" indent="-323850" algn="l" rtl="0">
              <a:lnSpc>
                <a:spcPct val="100000"/>
              </a:lnSpc>
              <a:spcBef>
                <a:spcPts val="0"/>
              </a:spcBef>
              <a:spcAft>
                <a:spcPts val="0"/>
              </a:spcAft>
              <a:buClr>
                <a:srgbClr val="000000"/>
              </a:buClr>
              <a:buSzPts val="1500"/>
              <a:buFont typeface="Arial"/>
              <a:buChar char="○"/>
              <a:defRPr sz="1500" b="1" i="0" u="none" strike="noStrike" cap="none">
                <a:solidFill>
                  <a:srgbClr val="000000"/>
                </a:solidFill>
                <a:latin typeface="Arial"/>
                <a:ea typeface="Arial"/>
                <a:cs typeface="Arial"/>
                <a:sym typeface="Arial"/>
              </a:defRPr>
            </a:lvl2pPr>
            <a:lvl3pPr marL="1371600" marR="0" lvl="2" indent="-323850" algn="l" rtl="0">
              <a:lnSpc>
                <a:spcPct val="100000"/>
              </a:lnSpc>
              <a:spcBef>
                <a:spcPts val="0"/>
              </a:spcBef>
              <a:spcAft>
                <a:spcPts val="0"/>
              </a:spcAft>
              <a:buClr>
                <a:srgbClr val="000000"/>
              </a:buClr>
              <a:buSzPts val="1500"/>
              <a:buFont typeface="Arial"/>
              <a:buChar char="■"/>
              <a:defRPr sz="15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77"/>
        <p:cNvGrpSpPr/>
        <p:nvPr/>
      </p:nvGrpSpPr>
      <p:grpSpPr>
        <a:xfrm>
          <a:off x="0" y="0"/>
          <a:ext cx="0" cy="0"/>
          <a:chOff x="0" y="0"/>
          <a:chExt cx="0" cy="0"/>
        </a:xfrm>
      </p:grpSpPr>
      <p:sp>
        <p:nvSpPr>
          <p:cNvPr id="378" name="Google Shape;378;p51"/>
          <p:cNvSpPr/>
          <p:nvPr/>
        </p:nvSpPr>
        <p:spPr>
          <a:xfrm>
            <a:off x="181000" y="4699425"/>
            <a:ext cx="8781900" cy="2724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51"/>
          <p:cNvSpPr txBox="1">
            <a:spLocks noGrp="1"/>
          </p:cNvSpPr>
          <p:nvPr>
            <p:ph type="sldNum" idx="12"/>
          </p:nvPr>
        </p:nvSpPr>
        <p:spPr>
          <a:xfrm>
            <a:off x="83962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1pPr>
            <a:lvl2pPr marL="0" marR="0" lvl="1"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2pPr>
            <a:lvl3pPr marL="0" marR="0" lvl="2"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3pPr>
            <a:lvl4pPr marL="0" marR="0" lvl="3"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4pPr>
            <a:lvl5pPr marL="0" marR="0" lvl="4"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5pPr>
            <a:lvl6pPr marL="0" marR="0" lvl="5"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6pPr>
            <a:lvl7pPr marL="0" marR="0" lvl="6"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7pPr>
            <a:lvl8pPr marL="0" marR="0" lvl="7"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8pPr>
            <a:lvl9pPr marL="0" marR="0" lvl="8" indent="0" algn="r" rtl="0">
              <a:lnSpc>
                <a:spcPct val="150000"/>
              </a:lnSpc>
              <a:spcBef>
                <a:spcPts val="0"/>
              </a:spcBef>
              <a:spcAft>
                <a:spcPts val="0"/>
              </a:spcAft>
              <a:buClr>
                <a:srgbClr val="000000"/>
              </a:buClr>
              <a:buSzPts val="750"/>
              <a:buFont typeface="Arial"/>
              <a:buNone/>
              <a:defRPr sz="75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380" name="Google Shape;380;p51"/>
          <p:cNvCxnSpPr/>
          <p:nvPr/>
        </p:nvCxnSpPr>
        <p:spPr>
          <a:xfrm rot="10800000" flipH="1">
            <a:off x="171450" y="794275"/>
            <a:ext cx="8801400" cy="600"/>
          </a:xfrm>
          <a:prstGeom prst="straightConnector1">
            <a:avLst/>
          </a:prstGeom>
          <a:noFill/>
          <a:ln w="19050" cap="flat" cmpd="sng">
            <a:solidFill>
              <a:srgbClr val="B7B7B7"/>
            </a:solidFill>
            <a:prstDash val="solid"/>
            <a:round/>
            <a:headEnd type="none" w="sm" len="sm"/>
            <a:tailEnd type="none" w="sm" len="sm"/>
          </a:ln>
        </p:spPr>
      </p:cxnSp>
      <p:pic>
        <p:nvPicPr>
          <p:cNvPr id="381" name="Google Shape;381;p51"/>
          <p:cNvPicPr preferRelativeResize="0"/>
          <p:nvPr/>
        </p:nvPicPr>
        <p:blipFill rotWithShape="1">
          <a:blip r:embed="rId19" cstate="screen">
            <a:alphaModFix/>
            <a:extLst>
              <a:ext uri="{28A0092B-C50C-407E-A947-70E740481C1C}">
                <a14:useLocalDpi xmlns:a14="http://schemas.microsoft.com/office/drawing/2010/main" val="0"/>
              </a:ext>
            </a:extLst>
          </a:blip>
          <a:srcRect/>
          <a:stretch/>
        </p:blipFill>
        <p:spPr>
          <a:xfrm>
            <a:off x="8458000" y="171575"/>
            <a:ext cx="514186" cy="577925"/>
          </a:xfrm>
          <a:prstGeom prst="rect">
            <a:avLst/>
          </a:prstGeom>
          <a:noFill/>
          <a:ln>
            <a:noFill/>
          </a:ln>
        </p:spPr>
      </p:pic>
      <p:sp>
        <p:nvSpPr>
          <p:cNvPr id="382" name="Google Shape;382;p51"/>
          <p:cNvSpPr txBox="1">
            <a:spLocks noGrp="1"/>
          </p:cNvSpPr>
          <p:nvPr>
            <p:ph type="body" idx="1"/>
          </p:nvPr>
        </p:nvSpPr>
        <p:spPr>
          <a:xfrm>
            <a:off x="346875" y="971300"/>
            <a:ext cx="7999200" cy="1998000"/>
          </a:xfrm>
          <a:prstGeom prst="rect">
            <a:avLst/>
          </a:prstGeom>
          <a:noFill/>
          <a:ln>
            <a:noFill/>
          </a:ln>
        </p:spPr>
        <p:txBody>
          <a:bodyPr spcFirstLastPara="1" wrap="square" lIns="91425" tIns="91425" rIns="91425" bIns="91425" anchor="t" anchorCtr="0">
            <a:noAutofit/>
          </a:bodyPr>
          <a:lstStyle>
            <a:lvl1pPr marL="457200" marR="0" lvl="0" indent="-371475" algn="l" rtl="0">
              <a:lnSpc>
                <a:spcPct val="100000"/>
              </a:lnSpc>
              <a:spcBef>
                <a:spcPts val="0"/>
              </a:spcBef>
              <a:spcAft>
                <a:spcPts val="0"/>
              </a:spcAft>
              <a:buClr>
                <a:srgbClr val="000000"/>
              </a:buClr>
              <a:buSzPts val="2250"/>
              <a:buFont typeface="Arial"/>
              <a:buChar char="●"/>
              <a:defRPr sz="2250" b="0" i="0" u="none" strike="noStrike" cap="none">
                <a:solidFill>
                  <a:srgbClr val="000000"/>
                </a:solidFill>
                <a:latin typeface="Arial"/>
                <a:ea typeface="Arial"/>
                <a:cs typeface="Arial"/>
                <a:sym typeface="Arial"/>
              </a:defRPr>
            </a:lvl1pPr>
            <a:lvl2pPr marL="914400" marR="0" lvl="1" indent="-323850" algn="l" rtl="0">
              <a:lnSpc>
                <a:spcPct val="100000"/>
              </a:lnSpc>
              <a:spcBef>
                <a:spcPts val="0"/>
              </a:spcBef>
              <a:spcAft>
                <a:spcPts val="0"/>
              </a:spcAft>
              <a:buClr>
                <a:srgbClr val="000000"/>
              </a:buClr>
              <a:buSzPts val="1500"/>
              <a:buFont typeface="Arial"/>
              <a:buChar char="○"/>
              <a:defRPr sz="1500" b="1" i="0" u="none" strike="noStrike" cap="none">
                <a:solidFill>
                  <a:srgbClr val="000000"/>
                </a:solidFill>
                <a:latin typeface="Arial"/>
                <a:ea typeface="Arial"/>
                <a:cs typeface="Arial"/>
                <a:sym typeface="Arial"/>
              </a:defRPr>
            </a:lvl2pPr>
            <a:lvl3pPr marL="1371600" marR="0" lvl="2" indent="-323850" algn="l" rtl="0">
              <a:lnSpc>
                <a:spcPct val="100000"/>
              </a:lnSpc>
              <a:spcBef>
                <a:spcPts val="0"/>
              </a:spcBef>
              <a:spcAft>
                <a:spcPts val="0"/>
              </a:spcAft>
              <a:buClr>
                <a:srgbClr val="000000"/>
              </a:buClr>
              <a:buSzPts val="1500"/>
              <a:buFont typeface="Arial"/>
              <a:buChar char="■"/>
              <a:defRPr sz="15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4800600"/>
            <a:ext cx="9141619" cy="3429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581151"/>
            <a:ext cx="7543800" cy="282066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4835129"/>
            <a:ext cx="1938638" cy="273844"/>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8/4/2020</a:t>
            </a:fld>
            <a:endParaRPr lang="en-US"/>
          </a:p>
        </p:txBody>
      </p:sp>
      <p:sp>
        <p:nvSpPr>
          <p:cNvPr id="5" name="Footer Placeholder 4"/>
          <p:cNvSpPr>
            <a:spLocks noGrp="1"/>
          </p:cNvSpPr>
          <p:nvPr>
            <p:ph type="ftr" sz="quarter" idx="3"/>
          </p:nvPr>
        </p:nvSpPr>
        <p:spPr>
          <a:xfrm>
            <a:off x="822959" y="4835129"/>
            <a:ext cx="5113697" cy="273844"/>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4835129"/>
            <a:ext cx="585008" cy="273844"/>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423035"/>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7301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hf sldNum="0" hdr="0" ftr="0" dt="0"/>
  <p:txStyles>
    <p:titleStyle>
      <a:lvl1pPr algn="l" defTabSz="685800" rtl="0" eaLnBrk="1" latinLnBrk="0" hangingPunct="1">
        <a:lnSpc>
          <a:spcPct val="90000"/>
        </a:lnSpc>
        <a:spcBef>
          <a:spcPct val="0"/>
        </a:spcBef>
        <a:buNone/>
        <a:defRPr sz="35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JgA-CjgZTlw?feature=oembed"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5" name="Google Shape;535;p71"/>
          <p:cNvSpPr txBox="1">
            <a:spLocks noGrp="1"/>
          </p:cNvSpPr>
          <p:nvPr>
            <p:ph type="subTitle" idx="2"/>
          </p:nvPr>
        </p:nvSpPr>
        <p:spPr>
          <a:xfrm>
            <a:off x="7088190" y="4299612"/>
            <a:ext cx="2023200" cy="2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lt1"/>
              </a:buClr>
              <a:buSzPts val="800"/>
              <a:buFont typeface="Arial"/>
              <a:buNone/>
            </a:pPr>
            <a:r>
              <a:rPr lang="en" sz="800"/>
              <a:t>© naturepl.com / Andy Rouse / WWF</a:t>
            </a:r>
            <a:endParaRPr sz="800"/>
          </a:p>
          <a:p>
            <a:pPr marL="0" lvl="0" indent="0" algn="l" rtl="0">
              <a:lnSpc>
                <a:spcPct val="100000"/>
              </a:lnSpc>
              <a:spcBef>
                <a:spcPts val="0"/>
              </a:spcBef>
              <a:spcAft>
                <a:spcPts val="0"/>
              </a:spcAft>
              <a:buClr>
                <a:schemeClr val="dk1"/>
              </a:buClr>
              <a:buSzPts val="1100"/>
              <a:buFont typeface="Arial"/>
              <a:buNone/>
            </a:pPr>
            <a:endParaRPr sz="800"/>
          </a:p>
          <a:p>
            <a:pPr marL="0" lvl="0" indent="0" algn="r" rtl="0">
              <a:lnSpc>
                <a:spcPct val="100000"/>
              </a:lnSpc>
              <a:spcBef>
                <a:spcPts val="0"/>
              </a:spcBef>
              <a:spcAft>
                <a:spcPts val="0"/>
              </a:spcAft>
              <a:buSzPts val="2250"/>
              <a:buNone/>
            </a:pPr>
            <a:endParaRPr sz="800"/>
          </a:p>
        </p:txBody>
      </p:sp>
      <p:sp>
        <p:nvSpPr>
          <p:cNvPr id="5" name="Rectangle 4">
            <a:extLst>
              <a:ext uri="{FF2B5EF4-FFF2-40B4-BE49-F238E27FC236}">
                <a16:creationId xmlns:a16="http://schemas.microsoft.com/office/drawing/2014/main" id="{1B934655-C3E9-4819-969F-2D2C9F73474D}"/>
              </a:ext>
            </a:extLst>
          </p:cNvPr>
          <p:cNvSpPr/>
          <p:nvPr/>
        </p:nvSpPr>
        <p:spPr>
          <a:xfrm>
            <a:off x="231200" y="226247"/>
            <a:ext cx="1718623" cy="44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6" name="Google Shape;536;p71"/>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380362" y="226247"/>
            <a:ext cx="650652" cy="729100"/>
          </a:xfrm>
          <a:prstGeom prst="rect">
            <a:avLst/>
          </a:prstGeom>
          <a:solidFill>
            <a:schemeClr val="lt1"/>
          </a:solidFill>
          <a:ln>
            <a:noFill/>
          </a:ln>
        </p:spPr>
      </p:pic>
      <p:sp>
        <p:nvSpPr>
          <p:cNvPr id="537" name="Google Shape;537;p71"/>
          <p:cNvSpPr txBox="1"/>
          <p:nvPr/>
        </p:nvSpPr>
        <p:spPr>
          <a:xfrm>
            <a:off x="0" y="3139700"/>
            <a:ext cx="3535800" cy="583500"/>
          </a:xfrm>
          <a:prstGeom prst="rect">
            <a:avLst/>
          </a:prstGeom>
          <a:noFill/>
          <a:ln>
            <a:noFill/>
          </a:ln>
        </p:spPr>
        <p:txBody>
          <a:bodyPr spcFirstLastPara="1" wrap="square" lIns="251975" tIns="0" rIns="432000" bIns="251975" anchor="ctr" anchorCtr="0">
            <a:noAutofit/>
          </a:bodyPr>
          <a:lstStyle/>
          <a:p>
            <a:pPr marL="0" lvl="0" indent="0" algn="l" rtl="0">
              <a:spcBef>
                <a:spcPts val="0"/>
              </a:spcBef>
              <a:spcAft>
                <a:spcPts val="0"/>
              </a:spcAft>
              <a:buNone/>
            </a:pPr>
            <a:r>
              <a:rPr lang="en" sz="1200" b="1">
                <a:solidFill>
                  <a:srgbClr val="FFFFFF"/>
                </a:solidFill>
              </a:rPr>
              <a:t>Emerging zoonotic diseases, nature, well-being</a:t>
            </a:r>
            <a:endParaRPr sz="1200" b="1">
              <a:solidFill>
                <a:srgbClr val="FFFFFF"/>
              </a:solidFill>
            </a:endParaRPr>
          </a:p>
          <a:p>
            <a:pPr marL="0" lvl="0" indent="0" algn="l" rtl="0">
              <a:spcBef>
                <a:spcPts val="0"/>
              </a:spcBef>
              <a:spcAft>
                <a:spcPts val="0"/>
              </a:spcAft>
              <a:buNone/>
            </a:pPr>
            <a:endParaRPr sz="300" b="1">
              <a:solidFill>
                <a:srgbClr val="FFFFFF"/>
              </a:solidFill>
            </a:endParaRPr>
          </a:p>
          <a:p>
            <a:pPr marL="0" lvl="0" indent="0" algn="l" rtl="0">
              <a:lnSpc>
                <a:spcPct val="200000"/>
              </a:lnSpc>
              <a:spcBef>
                <a:spcPts val="0"/>
              </a:spcBef>
              <a:spcAft>
                <a:spcPts val="0"/>
              </a:spcAft>
              <a:buNone/>
            </a:pPr>
            <a:endParaRPr sz="1200" b="1">
              <a:solidFill>
                <a:srgbClr val="FFFFFF"/>
              </a:solidFill>
            </a:endParaRPr>
          </a:p>
        </p:txBody>
      </p:sp>
      <p:sp>
        <p:nvSpPr>
          <p:cNvPr id="538" name="Google Shape;538;p71"/>
          <p:cNvSpPr txBox="1"/>
          <p:nvPr/>
        </p:nvSpPr>
        <p:spPr>
          <a:xfrm>
            <a:off x="157242" y="2312269"/>
            <a:ext cx="3267000" cy="44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FFFFFF"/>
              </a:buClr>
              <a:buSzPts val="2800"/>
              <a:buFont typeface="Open Sans Light"/>
              <a:buNone/>
            </a:pPr>
            <a:r>
              <a:rPr lang="en" sz="1000" b="0" i="0" u="none" strike="noStrike" cap="none">
                <a:solidFill>
                  <a:srgbClr val="FFFFFF"/>
                </a:solidFill>
                <a:latin typeface="Arial"/>
                <a:ea typeface="Arial"/>
                <a:cs typeface="Arial"/>
                <a:sym typeface="Arial"/>
              </a:rPr>
              <a:t>Science Brief</a:t>
            </a:r>
            <a:endParaRPr sz="1000" b="0" i="0" u="none" strike="noStrike" cap="none">
              <a:solidFill>
                <a:srgbClr val="FFFFFF"/>
              </a:solidFill>
              <a:latin typeface="Arial"/>
              <a:ea typeface="Arial"/>
              <a:cs typeface="Arial"/>
              <a:sym typeface="Arial"/>
            </a:endParaRPr>
          </a:p>
          <a:p>
            <a:pPr marL="0" marR="0" lvl="0" indent="0" algn="l" rtl="0">
              <a:spcBef>
                <a:spcPts val="0"/>
              </a:spcBef>
              <a:spcAft>
                <a:spcPts val="0"/>
              </a:spcAft>
              <a:buClr>
                <a:srgbClr val="FFFFFF"/>
              </a:buClr>
              <a:buSzPts val="2800"/>
              <a:buFont typeface="Open Sans Light"/>
              <a:buNone/>
            </a:pPr>
            <a:r>
              <a:rPr lang="en" sz="2000" b="1">
                <a:solidFill>
                  <a:srgbClr val="FFFFFF"/>
                </a:solidFill>
              </a:rPr>
              <a:t>Beyond Boundaries</a:t>
            </a:r>
            <a:br>
              <a:rPr lang="en" sz="1800" b="0" i="0" u="none" strike="noStrike" cap="none">
                <a:solidFill>
                  <a:srgbClr val="FFFFFF"/>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BE376CA6-0965-4464-A756-0490A21BB86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64026" y="272400"/>
            <a:ext cx="4299612" cy="4299612"/>
          </a:xfrm>
          <a:prstGeom prst="rect">
            <a:avLst/>
          </a:prstGeom>
        </p:spPr>
      </p:pic>
      <p:pic>
        <p:nvPicPr>
          <p:cNvPr id="3" name="Picture 2">
            <a:extLst>
              <a:ext uri="{FF2B5EF4-FFF2-40B4-BE49-F238E27FC236}">
                <a16:creationId xmlns:a16="http://schemas.microsoft.com/office/drawing/2014/main" id="{463BF983-7035-4C0A-A950-B66882895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83" y="901325"/>
            <a:ext cx="3743325" cy="2238375"/>
          </a:xfrm>
          <a:prstGeom prst="rect">
            <a:avLst/>
          </a:prstGeom>
        </p:spPr>
      </p:pic>
      <p:sp>
        <p:nvSpPr>
          <p:cNvPr id="4" name="TextBox 3">
            <a:extLst>
              <a:ext uri="{FF2B5EF4-FFF2-40B4-BE49-F238E27FC236}">
                <a16:creationId xmlns:a16="http://schemas.microsoft.com/office/drawing/2014/main" id="{8F020BD7-A7C9-4AA9-95C2-27E4669EB339}"/>
              </a:ext>
            </a:extLst>
          </p:cNvPr>
          <p:cNvSpPr txBox="1"/>
          <p:nvPr/>
        </p:nvSpPr>
        <p:spPr>
          <a:xfrm>
            <a:off x="654983" y="3139700"/>
            <a:ext cx="3809043" cy="1077218"/>
          </a:xfrm>
          <a:prstGeom prst="rect">
            <a:avLst/>
          </a:prstGeom>
          <a:noFill/>
        </p:spPr>
        <p:txBody>
          <a:bodyPr wrap="square" rtlCol="0">
            <a:spAutoFit/>
          </a:bodyPr>
          <a:lstStyle/>
          <a:p>
            <a:r>
              <a:rPr lang="en-US" sz="3200" dirty="0"/>
              <a:t>A Call to Stop the Next Pandemic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032EAF9-0F40-42EF-950E-3907EDB32316}"/>
              </a:ext>
            </a:extLst>
          </p:cNvPr>
          <p:cNvSpPr>
            <a:spLocks noGrp="1"/>
          </p:cNvSpPr>
          <p:nvPr>
            <p:ph type="subTitle" idx="2"/>
          </p:nvPr>
        </p:nvSpPr>
        <p:spPr/>
        <p:txBody>
          <a:bodyPr/>
          <a:lstStyle/>
          <a:p>
            <a:endParaRPr lang="en-US"/>
          </a:p>
        </p:txBody>
      </p:sp>
      <p:sp>
        <p:nvSpPr>
          <p:cNvPr id="5" name="Title 4">
            <a:extLst>
              <a:ext uri="{FF2B5EF4-FFF2-40B4-BE49-F238E27FC236}">
                <a16:creationId xmlns:a16="http://schemas.microsoft.com/office/drawing/2014/main" id="{DDAE51E4-1271-495C-B869-F3DEB4BD332D}"/>
              </a:ext>
            </a:extLst>
          </p:cNvPr>
          <p:cNvSpPr>
            <a:spLocks noGrp="1"/>
          </p:cNvSpPr>
          <p:nvPr>
            <p:ph type="title"/>
          </p:nvPr>
        </p:nvSpPr>
        <p:spPr/>
        <p:txBody>
          <a:bodyPr/>
          <a:lstStyle/>
          <a:p>
            <a:r>
              <a:rPr lang="en-US"/>
              <a:t>What is a zoonotic disease?</a:t>
            </a:r>
          </a:p>
        </p:txBody>
      </p:sp>
      <p:sp>
        <p:nvSpPr>
          <p:cNvPr id="6" name="Subtitle 5">
            <a:extLst>
              <a:ext uri="{FF2B5EF4-FFF2-40B4-BE49-F238E27FC236}">
                <a16:creationId xmlns:a16="http://schemas.microsoft.com/office/drawing/2014/main" id="{74641C99-37B7-4065-932C-5B4B8A4DE609}"/>
              </a:ext>
            </a:extLst>
          </p:cNvPr>
          <p:cNvSpPr>
            <a:spLocks noGrp="1"/>
          </p:cNvSpPr>
          <p:nvPr>
            <p:ph type="subTitle" idx="3"/>
          </p:nvPr>
        </p:nvSpPr>
        <p:spPr/>
        <p:txBody>
          <a:bodyPr/>
          <a:lstStyle/>
          <a:p>
            <a:endParaRPr lang="en-US"/>
          </a:p>
        </p:txBody>
      </p:sp>
      <p:pic>
        <p:nvPicPr>
          <p:cNvPr id="11" name="Online Media 10" title="COVID-19 and the rise of zoonotic infectious diseases">
            <a:hlinkClick r:id="" action="ppaction://media"/>
            <a:extLst>
              <a:ext uri="{FF2B5EF4-FFF2-40B4-BE49-F238E27FC236}">
                <a16:creationId xmlns:a16="http://schemas.microsoft.com/office/drawing/2014/main" id="{90FCB6D9-B6B1-4083-AE85-0B975C1560AC}"/>
              </a:ext>
            </a:extLst>
          </p:cNvPr>
          <p:cNvPicPr>
            <a:picLocks noRot="1" noChangeAspect="1"/>
          </p:cNvPicPr>
          <p:nvPr>
            <a:videoFile r:link="rId1"/>
          </p:nvPr>
        </p:nvPicPr>
        <p:blipFill>
          <a:blip r:embed="rId4"/>
          <a:stretch>
            <a:fillRect/>
          </a:stretch>
        </p:blipFill>
        <p:spPr>
          <a:xfrm>
            <a:off x="1257475" y="1002725"/>
            <a:ext cx="6096000" cy="3429000"/>
          </a:xfrm>
          <a:prstGeom prst="rect">
            <a:avLst/>
          </a:prstGeom>
        </p:spPr>
      </p:pic>
    </p:spTree>
    <p:extLst>
      <p:ext uri="{BB962C8B-B14F-4D97-AF65-F5344CB8AC3E}">
        <p14:creationId xmlns:p14="http://schemas.microsoft.com/office/powerpoint/2010/main" val="202341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72"/>
          <p:cNvSpPr txBox="1">
            <a:spLocks noGrp="1"/>
          </p:cNvSpPr>
          <p:nvPr>
            <p:ph type="title"/>
          </p:nvPr>
        </p:nvSpPr>
        <p:spPr>
          <a:xfrm>
            <a:off x="214825" y="171575"/>
            <a:ext cx="8181300" cy="561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Arial"/>
              <a:buNone/>
            </a:pPr>
            <a:r>
              <a:rPr lang="en"/>
              <a:t>Rise of new emerging infectious diseases (EIDs)</a:t>
            </a:r>
            <a:endParaRPr/>
          </a:p>
        </p:txBody>
      </p:sp>
      <p:pic>
        <p:nvPicPr>
          <p:cNvPr id="547" name="Google Shape;547;p72"/>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943100" y="1028700"/>
            <a:ext cx="4859907" cy="3453090"/>
          </a:xfrm>
          <a:prstGeom prst="rect">
            <a:avLst/>
          </a:prstGeom>
          <a:noFill/>
          <a:ln>
            <a:noFill/>
          </a:ln>
        </p:spPr>
      </p:pic>
      <p:sp>
        <p:nvSpPr>
          <p:cNvPr id="548" name="Google Shape;548;p72"/>
          <p:cNvSpPr txBox="1">
            <a:spLocks noGrp="1"/>
          </p:cNvSpPr>
          <p:nvPr>
            <p:ph type="subTitle" idx="2"/>
          </p:nvPr>
        </p:nvSpPr>
        <p:spPr>
          <a:xfrm>
            <a:off x="7172625" y="4295525"/>
            <a:ext cx="1710900" cy="2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 name="Rectangle 1">
            <a:extLst>
              <a:ext uri="{FF2B5EF4-FFF2-40B4-BE49-F238E27FC236}">
                <a16:creationId xmlns:a16="http://schemas.microsoft.com/office/drawing/2014/main" id="{E4FA9BB5-3893-44C1-9060-992145B49388}"/>
              </a:ext>
            </a:extLst>
          </p:cNvPr>
          <p:cNvSpPr/>
          <p:nvPr/>
        </p:nvSpPr>
        <p:spPr>
          <a:xfrm>
            <a:off x="2102509" y="4756481"/>
            <a:ext cx="8925022" cy="215444"/>
          </a:xfrm>
          <a:prstGeom prst="rect">
            <a:avLst/>
          </a:prstGeom>
        </p:spPr>
        <p:txBody>
          <a:bodyPr wrap="square">
            <a:spAutoFit/>
          </a:bodyPr>
          <a:lstStyle/>
          <a:p>
            <a:r>
              <a:rPr lang="en-US" sz="800">
                <a:latin typeface="Calibri" panose="020F0502020204030204" pitchFamily="34" charset="0"/>
                <a:ea typeface="Calibri" panose="020F0502020204030204" pitchFamily="34" charset="0"/>
              </a:rPr>
              <a:t>WWF Global Science. (2020). Beyond Boundaries: Insights into emerging zoonotic diseases, nature, and human well-being. Internal science brief. Unpublished.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73"/>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173736" y="173736"/>
            <a:ext cx="8805672" cy="4389119"/>
          </a:xfrm>
          <a:prstGeom prst="rect">
            <a:avLst/>
          </a:prstGeom>
          <a:noFill/>
          <a:ln>
            <a:noFill/>
          </a:ln>
        </p:spPr>
      </p:pic>
      <p:sp>
        <p:nvSpPr>
          <p:cNvPr id="557" name="Google Shape;557;p73"/>
          <p:cNvSpPr txBox="1">
            <a:spLocks noGrp="1"/>
          </p:cNvSpPr>
          <p:nvPr>
            <p:ph type="title"/>
          </p:nvPr>
        </p:nvSpPr>
        <p:spPr>
          <a:xfrm>
            <a:off x="5486400" y="2877900"/>
            <a:ext cx="3657600" cy="1111200"/>
          </a:xfrm>
          <a:prstGeom prst="rect">
            <a:avLst/>
          </a:prstGeom>
          <a:solidFill>
            <a:schemeClr val="dk1"/>
          </a:solidFill>
          <a:ln>
            <a:noFill/>
          </a:ln>
        </p:spPr>
        <p:txBody>
          <a:bodyPr spcFirstLastPara="1" wrap="square" lIns="192025" tIns="34275" rIns="68575" bIns="34275" anchor="ctr" anchorCtr="0">
            <a:noAutofit/>
          </a:bodyPr>
          <a:lstStyle/>
          <a:p>
            <a:pPr marL="0" lvl="0" indent="0" algn="l" rtl="0">
              <a:lnSpc>
                <a:spcPct val="90000"/>
              </a:lnSpc>
              <a:spcBef>
                <a:spcPts val="0"/>
              </a:spcBef>
              <a:spcAft>
                <a:spcPts val="0"/>
              </a:spcAft>
              <a:buClr>
                <a:schemeClr val="lt1"/>
              </a:buClr>
              <a:buSzPts val="2700"/>
              <a:buFont typeface="Arial"/>
              <a:buNone/>
            </a:pPr>
            <a:r>
              <a:rPr lang="en">
                <a:solidFill>
                  <a:schemeClr val="lt1"/>
                </a:solidFill>
              </a:rPr>
              <a:t>Past Zoonotic</a:t>
            </a:r>
            <a:br>
              <a:rPr lang="en">
                <a:solidFill>
                  <a:schemeClr val="lt1"/>
                </a:solidFill>
              </a:rPr>
            </a:br>
            <a:r>
              <a:rPr lang="en">
                <a:solidFill>
                  <a:schemeClr val="lt1"/>
                </a:solidFill>
              </a:rPr>
              <a:t>Diseases</a:t>
            </a:r>
            <a:endParaRPr/>
          </a:p>
        </p:txBody>
      </p:sp>
      <p:sp>
        <p:nvSpPr>
          <p:cNvPr id="558" name="Google Shape;558;p73"/>
          <p:cNvSpPr txBox="1"/>
          <p:nvPr/>
        </p:nvSpPr>
        <p:spPr>
          <a:xfrm>
            <a:off x="7989675" y="4385375"/>
            <a:ext cx="1104900" cy="162000"/>
          </a:xfrm>
          <a:prstGeom prst="rect">
            <a:avLst/>
          </a:prstGeom>
          <a:noFill/>
          <a:ln>
            <a:noFill/>
          </a:ln>
        </p:spPr>
        <p:txBody>
          <a:bodyPr spcFirstLastPara="1" wrap="square" lIns="68575" tIns="34275" rIns="68575" bIns="34275" anchor="ctr" anchorCtr="0">
            <a:noAutofit/>
          </a:bodyPr>
          <a:lstStyle/>
          <a:p>
            <a:pPr marL="0" marR="0" lvl="0" indent="0" algn="l" rtl="0">
              <a:lnSpc>
                <a:spcPct val="115000"/>
              </a:lnSpc>
              <a:spcBef>
                <a:spcPts val="0"/>
              </a:spcBef>
              <a:spcAft>
                <a:spcPts val="0"/>
              </a:spcAft>
              <a:buNone/>
            </a:pPr>
            <a:r>
              <a:rPr lang="en" sz="800" b="0" i="0" u="none" strike="noStrike" cap="none">
                <a:solidFill>
                  <a:srgbClr val="FFFFFF"/>
                </a:solidFill>
                <a:latin typeface="Arial"/>
                <a:ea typeface="Arial"/>
                <a:cs typeface="Arial"/>
                <a:sym typeface="Arial"/>
              </a:rPr>
              <a:t> © </a:t>
            </a:r>
            <a:r>
              <a:rPr lang="en" sz="800">
                <a:solidFill>
                  <a:srgbClr val="FFFFFF"/>
                </a:solidFill>
              </a:rPr>
              <a:t>Shutterstock</a:t>
            </a:r>
            <a:endParaRPr sz="1100"/>
          </a:p>
        </p:txBody>
      </p:sp>
      <p:sp>
        <p:nvSpPr>
          <p:cNvPr id="562" name="Google Shape;562;p73"/>
          <p:cNvSpPr txBox="1"/>
          <p:nvPr/>
        </p:nvSpPr>
        <p:spPr>
          <a:xfrm>
            <a:off x="8370600" y="4482050"/>
            <a:ext cx="3363300" cy="39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1"/>
          <p:cNvSpPr txBox="1">
            <a:spLocks noGrp="1"/>
          </p:cNvSpPr>
          <p:nvPr>
            <p:ph type="sldNum" idx="12"/>
          </p:nvPr>
        </p:nvSpPr>
        <p:spPr>
          <a:xfrm>
            <a:off x="8567941" y="4700588"/>
            <a:ext cx="405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621" name="Google Shape;621;p81"/>
          <p:cNvSpPr txBox="1">
            <a:spLocks noGrp="1"/>
          </p:cNvSpPr>
          <p:nvPr>
            <p:ph type="title"/>
          </p:nvPr>
        </p:nvSpPr>
        <p:spPr>
          <a:xfrm>
            <a:off x="214825" y="171575"/>
            <a:ext cx="8181300" cy="561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Arial"/>
              <a:buNone/>
            </a:pPr>
            <a:r>
              <a:rPr lang="en" sz="2650" b="1">
                <a:solidFill>
                  <a:srgbClr val="222222"/>
                </a:solidFill>
                <a:highlight>
                  <a:srgbClr val="FFFFFF"/>
                </a:highlight>
              </a:rPr>
              <a:t>Human-human pathogen transmission</a:t>
            </a:r>
            <a:endParaRPr sz="2650" b="1"/>
          </a:p>
        </p:txBody>
      </p:sp>
      <p:sp>
        <p:nvSpPr>
          <p:cNvPr id="622" name="Google Shape;622;p81"/>
          <p:cNvSpPr txBox="1">
            <a:spLocks noGrp="1"/>
          </p:cNvSpPr>
          <p:nvPr>
            <p:ph type="body" idx="1"/>
          </p:nvPr>
        </p:nvSpPr>
        <p:spPr>
          <a:xfrm>
            <a:off x="181000" y="4699425"/>
            <a:ext cx="4228200" cy="272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dk1"/>
              </a:buClr>
              <a:buSzPts val="2250"/>
              <a:buFont typeface="Arial"/>
              <a:buNone/>
            </a:pPr>
            <a:r>
              <a:rPr lang="en" sz="750">
                <a:solidFill>
                  <a:srgbClr val="898989"/>
                </a:solidFill>
              </a:rPr>
              <a:t>Beyond Boundaries: Emerging zoonotic diseases, nature, and human well-being</a:t>
            </a:r>
            <a:endParaRPr sz="750">
              <a:solidFill>
                <a:srgbClr val="898989"/>
              </a:solidFill>
            </a:endParaRPr>
          </a:p>
        </p:txBody>
      </p:sp>
      <p:pic>
        <p:nvPicPr>
          <p:cNvPr id="623" name="Google Shape;623;p81"/>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145975" y="72275"/>
            <a:ext cx="8852047" cy="4642676"/>
          </a:xfrm>
          <a:prstGeom prst="rect">
            <a:avLst/>
          </a:prstGeom>
          <a:noFill/>
          <a:ln>
            <a:noFill/>
          </a:ln>
        </p:spPr>
      </p:pic>
    </p:spTree>
    <p:extLst>
      <p:ext uri="{BB962C8B-B14F-4D97-AF65-F5344CB8AC3E}">
        <p14:creationId xmlns:p14="http://schemas.microsoft.com/office/powerpoint/2010/main" val="211756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82"/>
          <p:cNvSpPr txBox="1">
            <a:spLocks noGrp="1"/>
          </p:cNvSpPr>
          <p:nvPr>
            <p:ph type="sldNum" idx="12"/>
          </p:nvPr>
        </p:nvSpPr>
        <p:spPr>
          <a:xfrm>
            <a:off x="8567941" y="4700588"/>
            <a:ext cx="405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630" name="Google Shape;630;p82"/>
          <p:cNvSpPr txBox="1">
            <a:spLocks noGrp="1"/>
          </p:cNvSpPr>
          <p:nvPr>
            <p:ph type="body" idx="1"/>
          </p:nvPr>
        </p:nvSpPr>
        <p:spPr>
          <a:xfrm>
            <a:off x="181000" y="4699425"/>
            <a:ext cx="4228200" cy="272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dk1"/>
              </a:buClr>
              <a:buSzPts val="2250"/>
              <a:buFont typeface="Arial"/>
              <a:buNone/>
            </a:pPr>
            <a:r>
              <a:rPr lang="en" sz="750">
                <a:solidFill>
                  <a:srgbClr val="898989"/>
                </a:solidFill>
              </a:rPr>
              <a:t>Beyond Boundaries: Emerging zoonotic diseases, nature, and human well-being</a:t>
            </a:r>
            <a:endParaRPr sz="750">
              <a:solidFill>
                <a:srgbClr val="898989"/>
              </a:solidFill>
            </a:endParaRPr>
          </a:p>
        </p:txBody>
      </p:sp>
      <p:pic>
        <p:nvPicPr>
          <p:cNvPr id="631" name="Google Shape;631;p82"/>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50050" y="1325875"/>
            <a:ext cx="9043904" cy="2832800"/>
          </a:xfrm>
          <a:prstGeom prst="rect">
            <a:avLst/>
          </a:prstGeom>
          <a:noFill/>
          <a:ln>
            <a:noFill/>
          </a:ln>
        </p:spPr>
      </p:pic>
      <p:sp>
        <p:nvSpPr>
          <p:cNvPr id="632" name="Google Shape;632;p82"/>
          <p:cNvSpPr txBox="1">
            <a:spLocks noGrp="1"/>
          </p:cNvSpPr>
          <p:nvPr>
            <p:ph type="title"/>
          </p:nvPr>
        </p:nvSpPr>
        <p:spPr>
          <a:xfrm>
            <a:off x="214825" y="171575"/>
            <a:ext cx="8181300" cy="56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100"/>
              <a:buFont typeface="Arial"/>
              <a:buNone/>
            </a:pPr>
            <a:r>
              <a:rPr lang="en" sz="2600" b="1">
                <a:solidFill>
                  <a:schemeClr val="dk1"/>
                </a:solidFill>
              </a:rPr>
              <a:t>Human-to-human pathogen transmission</a:t>
            </a:r>
            <a:endParaRPr sz="3150" b="1"/>
          </a:p>
        </p:txBody>
      </p:sp>
      <p:sp>
        <p:nvSpPr>
          <p:cNvPr id="633" name="Google Shape;633;p82"/>
          <p:cNvSpPr/>
          <p:nvPr/>
        </p:nvSpPr>
        <p:spPr>
          <a:xfrm>
            <a:off x="257975" y="2934525"/>
            <a:ext cx="8715900" cy="628800"/>
          </a:xfrm>
          <a:prstGeom prst="rect">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4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3"/>
                                        </p:tgtEl>
                                        <p:attrNameLst>
                                          <p:attrName>style.visibility</p:attrName>
                                        </p:attrNameLst>
                                      </p:cBhvr>
                                      <p:to>
                                        <p:strVal val="visible"/>
                                      </p:to>
                                    </p:set>
                                    <p:animEffect transition="in" filter="fade">
                                      <p:cBhvr>
                                        <p:cTn id="7" dur="1000"/>
                                        <p:tgtEl>
                                          <p:spTgt spid="6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fade">
                                      <p:cBhvr>
                                        <p:cTn id="12" dur="9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76"/>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597150" y="1371600"/>
            <a:ext cx="2267300" cy="2267300"/>
          </a:xfrm>
          <a:prstGeom prst="rect">
            <a:avLst/>
          </a:prstGeom>
          <a:noFill/>
          <a:ln>
            <a:noFill/>
          </a:ln>
        </p:spPr>
      </p:pic>
      <p:pic>
        <p:nvPicPr>
          <p:cNvPr id="589" name="Google Shape;589;p76"/>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6072500" y="1181524"/>
            <a:ext cx="2531950" cy="2531950"/>
          </a:xfrm>
          <a:prstGeom prst="rect">
            <a:avLst/>
          </a:prstGeom>
          <a:noFill/>
          <a:ln>
            <a:noFill/>
          </a:ln>
        </p:spPr>
      </p:pic>
      <p:sp>
        <p:nvSpPr>
          <p:cNvPr id="591" name="Google Shape;591;p76"/>
          <p:cNvSpPr txBox="1">
            <a:spLocks noGrp="1"/>
          </p:cNvSpPr>
          <p:nvPr>
            <p:ph type="title"/>
          </p:nvPr>
        </p:nvSpPr>
        <p:spPr>
          <a:xfrm>
            <a:off x="214825" y="171575"/>
            <a:ext cx="8181300" cy="56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100"/>
              <a:buFont typeface="Arial"/>
              <a:buNone/>
            </a:pPr>
            <a:r>
              <a:rPr lang="en" sz="2600">
                <a:solidFill>
                  <a:schemeClr val="dk1"/>
                </a:solidFill>
              </a:rPr>
              <a:t>What drives </a:t>
            </a:r>
            <a:r>
              <a:rPr lang="en" sz="2600">
                <a:solidFill>
                  <a:srgbClr val="E95A22"/>
                </a:solidFill>
              </a:rPr>
              <a:t>novel </a:t>
            </a:r>
            <a:r>
              <a:rPr lang="en" sz="2600">
                <a:solidFill>
                  <a:schemeClr val="dk1"/>
                </a:solidFill>
              </a:rPr>
              <a:t>emerging infectious diseases</a:t>
            </a:r>
            <a:endParaRPr sz="3150"/>
          </a:p>
        </p:txBody>
      </p:sp>
      <p:sp>
        <p:nvSpPr>
          <p:cNvPr id="592" name="Google Shape;592;p76"/>
          <p:cNvSpPr/>
          <p:nvPr/>
        </p:nvSpPr>
        <p:spPr>
          <a:xfrm>
            <a:off x="2750344" y="-1113565"/>
            <a:ext cx="404100" cy="404100"/>
          </a:xfrm>
          <a:prstGeom prst="rect">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6"/>
          <p:cNvSpPr txBox="1"/>
          <p:nvPr/>
        </p:nvSpPr>
        <p:spPr>
          <a:xfrm>
            <a:off x="981700" y="3530850"/>
            <a:ext cx="1498200" cy="73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50"/>
              <a:buFont typeface="Arial"/>
              <a:buNone/>
            </a:pPr>
            <a:r>
              <a:rPr lang="en" sz="1750">
                <a:solidFill>
                  <a:schemeClr val="dk1"/>
                </a:solidFill>
              </a:rPr>
              <a:t>Wildlife </a:t>
            </a:r>
            <a:endParaRPr sz="1750">
              <a:solidFill>
                <a:schemeClr val="dk1"/>
              </a:solidFill>
            </a:endParaRPr>
          </a:p>
          <a:p>
            <a:pPr marL="0" marR="0" lvl="0" indent="0" algn="l" rtl="0">
              <a:lnSpc>
                <a:spcPct val="100000"/>
              </a:lnSpc>
              <a:spcBef>
                <a:spcPts val="0"/>
              </a:spcBef>
              <a:spcAft>
                <a:spcPts val="0"/>
              </a:spcAft>
              <a:buClr>
                <a:schemeClr val="dk1"/>
              </a:buClr>
              <a:buSzPts val="1450"/>
              <a:buFont typeface="Arial"/>
              <a:buNone/>
            </a:pPr>
            <a:r>
              <a:rPr lang="en" sz="1750">
                <a:solidFill>
                  <a:schemeClr val="dk1"/>
                </a:solidFill>
              </a:rPr>
              <a:t>exploitation</a:t>
            </a:r>
            <a:endParaRPr sz="1750">
              <a:solidFill>
                <a:schemeClr val="dk1"/>
              </a:solidFill>
            </a:endParaRPr>
          </a:p>
        </p:txBody>
      </p:sp>
      <p:sp>
        <p:nvSpPr>
          <p:cNvPr id="594" name="Google Shape;594;p76"/>
          <p:cNvSpPr/>
          <p:nvPr/>
        </p:nvSpPr>
        <p:spPr>
          <a:xfrm>
            <a:off x="3703444" y="-1113579"/>
            <a:ext cx="404100" cy="404100"/>
          </a:xfrm>
          <a:prstGeom prst="rect">
            <a:avLst/>
          </a:prstGeom>
          <a:blipFill rotWithShape="1">
            <a:blip r:embed="rId6"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6"/>
          <p:cNvSpPr/>
          <p:nvPr/>
        </p:nvSpPr>
        <p:spPr>
          <a:xfrm>
            <a:off x="4420744" y="-984018"/>
            <a:ext cx="404100" cy="404100"/>
          </a:xfrm>
          <a:prstGeom prst="rect">
            <a:avLst/>
          </a:prstGeom>
          <a:blipFill rotWithShape="1">
            <a:blip r:embed="rId7"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6"/>
          <p:cNvSpPr/>
          <p:nvPr/>
        </p:nvSpPr>
        <p:spPr>
          <a:xfrm>
            <a:off x="5369454" y="-906483"/>
            <a:ext cx="504300" cy="404100"/>
          </a:xfrm>
          <a:prstGeom prst="rect">
            <a:avLst/>
          </a:prstGeom>
          <a:blipFill rotWithShape="1">
            <a:blip r:embed="rId8"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6"/>
          <p:cNvSpPr/>
          <p:nvPr/>
        </p:nvSpPr>
        <p:spPr>
          <a:xfrm>
            <a:off x="4279530" y="6465874"/>
            <a:ext cx="4036800" cy="73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6"/>
          <p:cNvSpPr/>
          <p:nvPr/>
        </p:nvSpPr>
        <p:spPr>
          <a:xfrm>
            <a:off x="6484494" y="-629847"/>
            <a:ext cx="404100" cy="404100"/>
          </a:xfrm>
          <a:prstGeom prst="rect">
            <a:avLst/>
          </a:prstGeom>
          <a:blipFill rotWithShape="1">
            <a:blip r:embed="rId9" cstate="screen">
              <a:alphaModFix/>
              <a:extLst>
                <a:ext uri="{28A0092B-C50C-407E-A947-70E740481C1C}">
                  <a14:useLocalDpi xmlns:a14="http://schemas.microsoft.com/office/drawing/2010/main" val="0"/>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6"/>
          <p:cNvSpPr/>
          <p:nvPr/>
        </p:nvSpPr>
        <p:spPr>
          <a:xfrm>
            <a:off x="4279530" y="7384034"/>
            <a:ext cx="4036800" cy="73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1" name="Google Shape;601;p76"/>
          <p:cNvPicPr preferRelativeResize="0"/>
          <p:nvPr/>
        </p:nvPicPr>
        <p:blipFill>
          <a:blip r:embed="rId10" cstate="screen">
            <a:alphaModFix/>
            <a:extLst>
              <a:ext uri="{28A0092B-C50C-407E-A947-70E740481C1C}">
                <a14:useLocalDpi xmlns:a14="http://schemas.microsoft.com/office/drawing/2010/main" val="0"/>
              </a:ext>
            </a:extLst>
          </a:blip>
          <a:stretch>
            <a:fillRect/>
          </a:stretch>
        </p:blipFill>
        <p:spPr>
          <a:xfrm>
            <a:off x="4347988" y="-2105825"/>
            <a:ext cx="1796950" cy="1796950"/>
          </a:xfrm>
          <a:prstGeom prst="rect">
            <a:avLst/>
          </a:prstGeom>
          <a:noFill/>
          <a:ln>
            <a:noFill/>
          </a:ln>
        </p:spPr>
      </p:pic>
      <p:pic>
        <p:nvPicPr>
          <p:cNvPr id="602" name="Google Shape;602;p76"/>
          <p:cNvPicPr preferRelativeResize="0"/>
          <p:nvPr/>
        </p:nvPicPr>
        <p:blipFill>
          <a:blip r:embed="rId11" cstate="screen">
            <a:alphaModFix/>
            <a:extLst>
              <a:ext uri="{28A0092B-C50C-407E-A947-70E740481C1C}">
                <a14:useLocalDpi xmlns:a14="http://schemas.microsoft.com/office/drawing/2010/main" val="0"/>
              </a:ext>
            </a:extLst>
          </a:blip>
          <a:stretch>
            <a:fillRect/>
          </a:stretch>
        </p:blipFill>
        <p:spPr>
          <a:xfrm>
            <a:off x="6785588" y="-2820662"/>
            <a:ext cx="1498275" cy="1498275"/>
          </a:xfrm>
          <a:prstGeom prst="rect">
            <a:avLst/>
          </a:prstGeom>
          <a:noFill/>
          <a:ln>
            <a:noFill/>
          </a:ln>
        </p:spPr>
      </p:pic>
      <p:sp>
        <p:nvSpPr>
          <p:cNvPr id="603" name="Google Shape;603;p76"/>
          <p:cNvSpPr txBox="1"/>
          <p:nvPr/>
        </p:nvSpPr>
        <p:spPr>
          <a:xfrm>
            <a:off x="857575" y="-1032750"/>
            <a:ext cx="1412100" cy="73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50"/>
              <a:buFont typeface="Arial"/>
              <a:buNone/>
            </a:pPr>
            <a:r>
              <a:rPr lang="en" sz="1450">
                <a:solidFill>
                  <a:schemeClr val="dk1"/>
                </a:solidFill>
              </a:rPr>
              <a:t>Deforestation and other land use changes</a:t>
            </a:r>
            <a:endParaRPr>
              <a:solidFill>
                <a:schemeClr val="dk1"/>
              </a:solidFill>
            </a:endParaRPr>
          </a:p>
          <a:p>
            <a:pPr marL="0" marR="0" lvl="0" indent="0" algn="l" rtl="0">
              <a:lnSpc>
                <a:spcPct val="100000"/>
              </a:lnSpc>
              <a:spcBef>
                <a:spcPts val="0"/>
              </a:spcBef>
              <a:spcAft>
                <a:spcPts val="0"/>
              </a:spcAft>
              <a:buClr>
                <a:schemeClr val="dk1"/>
              </a:buClr>
              <a:buSzPts val="1450"/>
              <a:buFont typeface="Arial"/>
              <a:buNone/>
            </a:pPr>
            <a:endParaRPr sz="1450">
              <a:solidFill>
                <a:schemeClr val="dk1"/>
              </a:solidFill>
            </a:endParaRPr>
          </a:p>
        </p:txBody>
      </p:sp>
      <p:sp>
        <p:nvSpPr>
          <p:cNvPr id="604" name="Google Shape;604;p76"/>
          <p:cNvSpPr txBox="1"/>
          <p:nvPr/>
        </p:nvSpPr>
        <p:spPr>
          <a:xfrm>
            <a:off x="3748096" y="3534150"/>
            <a:ext cx="1710900" cy="73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50"/>
              <a:buFont typeface="Arial"/>
              <a:buNone/>
            </a:pPr>
            <a:r>
              <a:rPr lang="en" sz="1750">
                <a:solidFill>
                  <a:schemeClr val="dk1"/>
                </a:solidFill>
              </a:rPr>
              <a:t>Expansion and intensification of livestock production</a:t>
            </a:r>
            <a:endParaRPr sz="1750">
              <a:solidFill>
                <a:schemeClr val="dk1"/>
              </a:solidFill>
            </a:endParaRPr>
          </a:p>
          <a:p>
            <a:pPr marL="0" marR="0" lvl="0" indent="0" algn="l" rtl="0">
              <a:lnSpc>
                <a:spcPct val="100000"/>
              </a:lnSpc>
              <a:spcBef>
                <a:spcPts val="0"/>
              </a:spcBef>
              <a:spcAft>
                <a:spcPts val="0"/>
              </a:spcAft>
              <a:buClr>
                <a:schemeClr val="dk1"/>
              </a:buClr>
              <a:buSzPts val="1450"/>
              <a:buFont typeface="Arial"/>
              <a:buNone/>
            </a:pPr>
            <a:endParaRPr sz="1750">
              <a:solidFill>
                <a:schemeClr val="dk1"/>
              </a:solidFill>
            </a:endParaRPr>
          </a:p>
        </p:txBody>
      </p:sp>
      <p:sp>
        <p:nvSpPr>
          <p:cNvPr id="605" name="Google Shape;605;p76"/>
          <p:cNvSpPr txBox="1"/>
          <p:nvPr/>
        </p:nvSpPr>
        <p:spPr>
          <a:xfrm>
            <a:off x="6476625" y="3534150"/>
            <a:ext cx="2116200" cy="478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50"/>
              <a:buFont typeface="Arial"/>
              <a:buNone/>
            </a:pPr>
            <a:r>
              <a:rPr lang="en" sz="1750">
                <a:solidFill>
                  <a:schemeClr val="dk1"/>
                </a:solidFill>
              </a:rPr>
              <a:t>Land-use </a:t>
            </a:r>
            <a:br>
              <a:rPr lang="en" sz="1750">
                <a:solidFill>
                  <a:schemeClr val="dk1"/>
                </a:solidFill>
              </a:rPr>
            </a:br>
            <a:r>
              <a:rPr lang="en" sz="1750">
                <a:solidFill>
                  <a:schemeClr val="dk1"/>
                </a:solidFill>
              </a:rPr>
              <a:t>change</a:t>
            </a:r>
            <a:endParaRPr sz="1750">
              <a:solidFill>
                <a:schemeClr val="dk1"/>
              </a:solidFill>
            </a:endParaRPr>
          </a:p>
        </p:txBody>
      </p:sp>
      <p:sp>
        <p:nvSpPr>
          <p:cNvPr id="606" name="Google Shape;606;p76"/>
          <p:cNvSpPr txBox="1"/>
          <p:nvPr/>
        </p:nvSpPr>
        <p:spPr>
          <a:xfrm>
            <a:off x="7682325" y="-1574550"/>
            <a:ext cx="1110600" cy="73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50"/>
              <a:buFont typeface="Arial"/>
              <a:buNone/>
            </a:pPr>
            <a:r>
              <a:rPr lang="en" sz="1450">
                <a:solidFill>
                  <a:schemeClr val="dk1"/>
                </a:solidFill>
              </a:rPr>
              <a:t>Behavior </a:t>
            </a:r>
            <a:endParaRPr sz="1450">
              <a:solidFill>
                <a:schemeClr val="dk1"/>
              </a:solidFill>
            </a:endParaRPr>
          </a:p>
          <a:p>
            <a:pPr marL="0" lvl="0" indent="0" algn="l" rtl="0">
              <a:spcBef>
                <a:spcPts val="0"/>
              </a:spcBef>
              <a:spcAft>
                <a:spcPts val="0"/>
              </a:spcAft>
              <a:buClr>
                <a:schemeClr val="dk1"/>
              </a:buClr>
              <a:buSzPts val="1450"/>
              <a:buFont typeface="Arial"/>
              <a:buNone/>
            </a:pPr>
            <a:r>
              <a:rPr lang="en" sz="1450">
                <a:solidFill>
                  <a:schemeClr val="dk1"/>
                </a:solidFill>
              </a:rPr>
              <a:t>change</a:t>
            </a:r>
            <a:endParaRPr sz="1450">
              <a:solidFill>
                <a:schemeClr val="dk1"/>
              </a:solidFill>
            </a:endParaRPr>
          </a:p>
        </p:txBody>
      </p:sp>
      <p:cxnSp>
        <p:nvCxnSpPr>
          <p:cNvPr id="607" name="Google Shape;607;p76"/>
          <p:cNvCxnSpPr/>
          <p:nvPr/>
        </p:nvCxnSpPr>
        <p:spPr>
          <a:xfrm>
            <a:off x="3223063" y="1779000"/>
            <a:ext cx="0" cy="1585500"/>
          </a:xfrm>
          <a:prstGeom prst="straightConnector1">
            <a:avLst/>
          </a:prstGeom>
          <a:noFill/>
          <a:ln w="9525" cap="flat" cmpd="sng">
            <a:solidFill>
              <a:srgbClr val="B7B7B7"/>
            </a:solidFill>
            <a:prstDash val="solid"/>
            <a:round/>
            <a:headEnd type="none" w="med" len="med"/>
            <a:tailEnd type="none" w="med" len="med"/>
          </a:ln>
        </p:spPr>
      </p:cxnSp>
      <p:cxnSp>
        <p:nvCxnSpPr>
          <p:cNvPr id="608" name="Google Shape;608;p76"/>
          <p:cNvCxnSpPr/>
          <p:nvPr/>
        </p:nvCxnSpPr>
        <p:spPr>
          <a:xfrm>
            <a:off x="7338475" y="-2478125"/>
            <a:ext cx="0" cy="1585500"/>
          </a:xfrm>
          <a:prstGeom prst="straightConnector1">
            <a:avLst/>
          </a:prstGeom>
          <a:noFill/>
          <a:ln w="9525" cap="flat" cmpd="sng">
            <a:solidFill>
              <a:srgbClr val="B7B7B7"/>
            </a:solidFill>
            <a:prstDash val="solid"/>
            <a:round/>
            <a:headEnd type="none" w="med" len="med"/>
            <a:tailEnd type="none" w="med" len="med"/>
          </a:ln>
        </p:spPr>
      </p:cxnSp>
      <p:cxnSp>
        <p:nvCxnSpPr>
          <p:cNvPr id="609" name="Google Shape;609;p76"/>
          <p:cNvCxnSpPr/>
          <p:nvPr/>
        </p:nvCxnSpPr>
        <p:spPr>
          <a:xfrm>
            <a:off x="5941088" y="1779000"/>
            <a:ext cx="0" cy="1585500"/>
          </a:xfrm>
          <a:prstGeom prst="straightConnector1">
            <a:avLst/>
          </a:prstGeom>
          <a:noFill/>
          <a:ln w="9525" cap="flat" cmpd="sng">
            <a:solidFill>
              <a:srgbClr val="B7B7B7"/>
            </a:solidFill>
            <a:prstDash val="solid"/>
            <a:round/>
            <a:headEnd type="none" w="med" len="med"/>
            <a:tailEnd type="none" w="med" len="med"/>
          </a:ln>
        </p:spPr>
      </p:cxnSp>
      <p:pic>
        <p:nvPicPr>
          <p:cNvPr id="610" name="Google Shape;610;p76"/>
          <p:cNvPicPr preferRelativeResize="0"/>
          <p:nvPr/>
        </p:nvPicPr>
        <p:blipFill>
          <a:blip r:embed="rId12" cstate="screen">
            <a:alphaModFix/>
            <a:extLst>
              <a:ext uri="{28A0092B-C50C-407E-A947-70E740481C1C}">
                <a14:useLocalDpi xmlns:a14="http://schemas.microsoft.com/office/drawing/2010/main" val="0"/>
              </a:ext>
            </a:extLst>
          </a:blip>
          <a:stretch>
            <a:fillRect/>
          </a:stretch>
        </p:blipFill>
        <p:spPr>
          <a:xfrm>
            <a:off x="3290900" y="1041638"/>
            <a:ext cx="2492501" cy="2492501"/>
          </a:xfrm>
          <a:prstGeom prst="rect">
            <a:avLst/>
          </a:prstGeom>
          <a:noFill/>
          <a:ln>
            <a:noFill/>
          </a:ln>
        </p:spPr>
      </p:pic>
      <p:sp>
        <p:nvSpPr>
          <p:cNvPr id="2" name="Rectangle 1">
            <a:extLst>
              <a:ext uri="{FF2B5EF4-FFF2-40B4-BE49-F238E27FC236}">
                <a16:creationId xmlns:a16="http://schemas.microsoft.com/office/drawing/2014/main" id="{0E56BD00-D826-4BD3-9A2F-C4E05D985ADD}"/>
              </a:ext>
            </a:extLst>
          </p:cNvPr>
          <p:cNvSpPr/>
          <p:nvPr/>
        </p:nvSpPr>
        <p:spPr>
          <a:xfrm>
            <a:off x="2102509" y="4756481"/>
            <a:ext cx="8925022" cy="215444"/>
          </a:xfrm>
          <a:prstGeom prst="rect">
            <a:avLst/>
          </a:prstGeom>
        </p:spPr>
        <p:txBody>
          <a:bodyPr wrap="square">
            <a:spAutoFit/>
          </a:bodyPr>
          <a:lstStyle/>
          <a:p>
            <a:r>
              <a:rPr lang="en-US" sz="800">
                <a:latin typeface="Calibri" panose="020F0502020204030204" pitchFamily="34" charset="0"/>
                <a:ea typeface="Calibri" panose="020F0502020204030204" pitchFamily="34" charset="0"/>
              </a:rPr>
              <a:t>WWF Global Science. (2020). Beyond Boundaries: Insights into emerging zoonotic diseases, nature, and human well-being. Internal science brief. Unpublished.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CE4FB9-6805-4A48-A0DE-39865308C78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41667" y="970243"/>
            <a:ext cx="2135065" cy="3665066"/>
          </a:xfrm>
          <a:prstGeom prst="rect">
            <a:avLst/>
          </a:prstGeom>
        </p:spPr>
      </p:pic>
      <p:sp>
        <p:nvSpPr>
          <p:cNvPr id="10" name="Google Shape;591;p76">
            <a:extLst>
              <a:ext uri="{FF2B5EF4-FFF2-40B4-BE49-F238E27FC236}">
                <a16:creationId xmlns:a16="http://schemas.microsoft.com/office/drawing/2014/main" id="{A4383686-C50A-457C-BEE1-5E3DA4C0FDF5}"/>
              </a:ext>
            </a:extLst>
          </p:cNvPr>
          <p:cNvSpPr txBox="1">
            <a:spLocks noGrp="1"/>
          </p:cNvSpPr>
          <p:nvPr>
            <p:ph type="title"/>
          </p:nvPr>
        </p:nvSpPr>
        <p:spPr>
          <a:xfrm>
            <a:off x="214825" y="171575"/>
            <a:ext cx="8181300" cy="56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100"/>
              <a:buFont typeface="Arial"/>
              <a:buNone/>
            </a:pPr>
            <a:r>
              <a:rPr lang="en-US" sz="2400">
                <a:solidFill>
                  <a:schemeClr val="dk1"/>
                </a:solidFill>
              </a:rPr>
              <a:t>Visit worldwildlife.org/pandemics NOW to take action!</a:t>
            </a:r>
            <a:endParaRPr sz="2400"/>
          </a:p>
        </p:txBody>
      </p:sp>
    </p:spTree>
    <p:extLst>
      <p:ext uri="{BB962C8B-B14F-4D97-AF65-F5344CB8AC3E}">
        <p14:creationId xmlns:p14="http://schemas.microsoft.com/office/powerpoint/2010/main" val="204226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1"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A103BE-A1F9-4002-B3DE-A06B76D52CC3}"/>
              </a:ext>
            </a:extLst>
          </p:cNvPr>
          <p:cNvSpPr txBox="1"/>
          <p:nvPr/>
        </p:nvSpPr>
        <p:spPr>
          <a:xfrm>
            <a:off x="3967316" y="479323"/>
            <a:ext cx="4689988" cy="2764511"/>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nSpc>
                <a:spcPct val="90000"/>
              </a:lnSpc>
              <a:spcBef>
                <a:spcPct val="0"/>
              </a:spcBef>
              <a:spcAft>
                <a:spcPts val="450"/>
              </a:spcAft>
            </a:pPr>
            <a:r>
              <a:rPr lang="en-US" sz="5000" spc="-38">
                <a:solidFill>
                  <a:schemeClr val="tx1">
                    <a:lumMod val="85000"/>
                    <a:lumOff val="15000"/>
                  </a:schemeClr>
                </a:solidFill>
                <a:latin typeface="Arial"/>
                <a:ea typeface="+mj-ea"/>
                <a:cs typeface="Arial"/>
              </a:rPr>
              <a:t>Questions?</a:t>
            </a:r>
          </a:p>
        </p:txBody>
      </p:sp>
      <p:pic>
        <p:nvPicPr>
          <p:cNvPr id="4" name="Picture 4" descr="A close up of a logo&#10;&#10;Description automatically generated">
            <a:extLst>
              <a:ext uri="{FF2B5EF4-FFF2-40B4-BE49-F238E27FC236}">
                <a16:creationId xmlns:a16="http://schemas.microsoft.com/office/drawing/2014/main" id="{F652A25A-FD03-4CBB-A8E7-56E9F6FC60E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134470" y="1177120"/>
            <a:ext cx="1983763" cy="2934268"/>
          </a:xfrm>
          <a:prstGeom prst="rect">
            <a:avLst/>
          </a:prstGeom>
        </p:spPr>
      </p:pic>
      <p:cxnSp>
        <p:nvCxnSpPr>
          <p:cNvPr id="12" name="Straight Connector 11">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0816" y="3374194"/>
            <a:ext cx="4227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55268"/>
      </p:ext>
    </p:extLst>
  </p:cSld>
  <p:clrMapOvr>
    <a:masterClrMapping/>
  </p:clrMapOvr>
</p:sld>
</file>

<file path=ppt/theme/theme1.xml><?xml version="1.0" encoding="utf-8"?>
<a:theme xmlns:a="http://schemas.openxmlformats.org/drawingml/2006/main" name="Simple Light">
  <a:themeElements>
    <a:clrScheme name="Custom 15">
      <a:dk1>
        <a:srgbClr val="000000"/>
      </a:dk1>
      <a:lt1>
        <a:srgbClr val="FFFFFF"/>
      </a:lt1>
      <a:dk2>
        <a:srgbClr val="9E005D"/>
      </a:dk2>
      <a:lt2>
        <a:srgbClr val="CDC190"/>
      </a:lt2>
      <a:accent1>
        <a:srgbClr val="F5D200"/>
      </a:accent1>
      <a:accent2>
        <a:srgbClr val="EE7D00"/>
      </a:accent2>
      <a:accent3>
        <a:srgbClr val="00688A"/>
      </a:accent3>
      <a:accent4>
        <a:srgbClr val="868814"/>
      </a:accent4>
      <a:accent5>
        <a:srgbClr val="94C11E"/>
      </a:accent5>
      <a:accent6>
        <a:srgbClr val="00858B"/>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15">
      <a:dk1>
        <a:srgbClr val="000000"/>
      </a:dk1>
      <a:lt1>
        <a:srgbClr val="FFFFFF"/>
      </a:lt1>
      <a:dk2>
        <a:srgbClr val="9E005D"/>
      </a:dk2>
      <a:lt2>
        <a:srgbClr val="CDC190"/>
      </a:lt2>
      <a:accent1>
        <a:srgbClr val="F5D200"/>
      </a:accent1>
      <a:accent2>
        <a:srgbClr val="EE7D00"/>
      </a:accent2>
      <a:accent3>
        <a:srgbClr val="00688A"/>
      </a:accent3>
      <a:accent4>
        <a:srgbClr val="868814"/>
      </a:accent4>
      <a:accent5>
        <a:srgbClr val="94C11E"/>
      </a:accent5>
      <a:accent6>
        <a:srgbClr val="00858B"/>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41A34E4B3F994E8A8C3FDF4390D2BD" ma:contentTypeVersion="13" ma:contentTypeDescription="Create a new document." ma:contentTypeScope="" ma:versionID="af2a8868e4c755f25715c4f3cad3c744">
  <xsd:schema xmlns:xsd="http://www.w3.org/2001/XMLSchema" xmlns:xs="http://www.w3.org/2001/XMLSchema" xmlns:p="http://schemas.microsoft.com/office/2006/metadata/properties" xmlns:ns3="96d873dc-ac9d-4c60-85f7-4c884edb7089" xmlns:ns4="5a3234f4-5831-4651-8373-6fdaa9bb691a" targetNamespace="http://schemas.microsoft.com/office/2006/metadata/properties" ma:root="true" ma:fieldsID="39a830dfa96445e00d031881098ce212" ns3:_="" ns4:_="">
    <xsd:import namespace="96d873dc-ac9d-4c60-85f7-4c884edb7089"/>
    <xsd:import namespace="5a3234f4-5831-4651-8373-6fdaa9bb691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873dc-ac9d-4c60-85f7-4c884edb7089"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3234f4-5831-4651-8373-6fdaa9bb691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CC5B0-AB75-4021-BC4D-C5730778A883}">
  <ds:schemaRefs>
    <ds:schemaRef ds:uri="http://schemas.microsoft.com/sharepoint/v3/contenttype/forms"/>
  </ds:schemaRefs>
</ds:datastoreItem>
</file>

<file path=customXml/itemProps2.xml><?xml version="1.0" encoding="utf-8"?>
<ds:datastoreItem xmlns:ds="http://schemas.openxmlformats.org/officeDocument/2006/customXml" ds:itemID="{7088B1CB-D01B-485D-860E-30E65140B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d873dc-ac9d-4c60-85f7-4c884edb7089"/>
    <ds:schemaRef ds:uri="5a3234f4-5831-4651-8373-6fdaa9bb6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5BFB3-91CA-47BC-B0E6-1E4B1D5E92A6}">
  <ds:schemaRefs>
    <ds:schemaRef ds:uri="96d873dc-ac9d-4c60-85f7-4c884edb7089"/>
    <ds:schemaRef ds:uri="5a3234f4-5831-4651-8373-6fdaa9bb691a"/>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1813</Words>
  <Application>Microsoft Office PowerPoint</Application>
  <PresentationFormat>On-screen Show (16:9)</PresentationFormat>
  <Paragraphs>135</Paragraphs>
  <Slides>9</Slides>
  <Notes>8</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Georgia</vt:lpstr>
      <vt:lpstr>Arial</vt:lpstr>
      <vt:lpstr>Avenir Next LT Pro</vt:lpstr>
      <vt:lpstr>Open Sans Light</vt:lpstr>
      <vt:lpstr>Avenir Next LT Pro Light</vt:lpstr>
      <vt:lpstr>Calibri</vt:lpstr>
      <vt:lpstr>Simple Light</vt:lpstr>
      <vt:lpstr>Simple Light</vt:lpstr>
      <vt:lpstr>RetrospectVTI</vt:lpstr>
      <vt:lpstr>PowerPoint Presentation</vt:lpstr>
      <vt:lpstr>What is a zoonotic disease?</vt:lpstr>
      <vt:lpstr>Rise of new emerging infectious diseases (EIDs)</vt:lpstr>
      <vt:lpstr>Past Zoonotic Diseases</vt:lpstr>
      <vt:lpstr>Human-human pathogen transmission</vt:lpstr>
      <vt:lpstr>Human-to-human pathogen transmission</vt:lpstr>
      <vt:lpstr>What drives novel emerging infectious diseases</vt:lpstr>
      <vt:lpstr>Visit worldwildlife.org/pandemics NOW to take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Lazarus</dc:creator>
  <cp:lastModifiedBy>Zlatanova, Ryan</cp:lastModifiedBy>
  <cp:revision>15</cp:revision>
  <dcterms:modified xsi:type="dcterms:W3CDTF">2020-08-04T17:05:31Z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0x0101009441A34E4B3F994E8A8C3FDF4390D2BD</vt:lpwstr>
  </property>
</Properties>
</file>