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6"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71" r:id="rId16"/>
    <p:sldId id="272" r:id="rId17"/>
    <p:sldId id="273" r:id="rId1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523">
          <p15:clr>
            <a:srgbClr val="A4A3A4"/>
          </p15:clr>
        </p15:guide>
        <p15:guide id="2" pos="28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68199"/>
  </p:normalViewPr>
  <p:slideViewPr>
    <p:cSldViewPr snapToGrid="0">
      <p:cViewPr varScale="1">
        <p:scale>
          <a:sx n="60" d="100"/>
          <a:sy n="60" d="100"/>
        </p:scale>
        <p:origin x="1460" y="56"/>
      </p:cViewPr>
      <p:guideLst>
        <p:guide orient="horz" pos="523"/>
        <p:guide pos="28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worldwildlife.org/magazine/issues/winter-2016/articles/mangroves-may-be-one-of-nature-s-best-defenses-against-a-changing-climate"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
        <p:cNvGrpSpPr/>
        <p:nvPr/>
      </p:nvGrpSpPr>
      <p:grpSpPr>
        <a:xfrm>
          <a:off x="0" y="0"/>
          <a:ext cx="0" cy="0"/>
          <a:chOff x="0" y="0"/>
          <a:chExt cx="0" cy="0"/>
        </a:xfrm>
      </p:grpSpPr>
      <p:sp>
        <p:nvSpPr>
          <p:cNvPr id="29" name="Google Shape;2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0" name="Google Shape;30;p1: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10: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 name="Google Shape;90;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dirty="0">
                <a:solidFill>
                  <a:schemeClr val="dk1"/>
                </a:solidFill>
                <a:latin typeface="Calibri"/>
                <a:ea typeface="Calibri"/>
                <a:cs typeface="Calibri"/>
                <a:sym typeface="Calibri"/>
              </a:rPr>
              <a:t>WWF is working with fishers, fishing companies and scientists around the globe to understand and meet sustainability standards. We also leverage the power of the marketplace to incentivize sustainable fishing by connecting responsible producers with partners in preferred markets, linking fishermen directly with major seafood buyers in retail, food service, and manufacturing who want to support sustainable fishing. This creates financial incentive to invest in long-term sustainability.</a:t>
            </a:r>
            <a:endParaRPr dirty="0"/>
          </a:p>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91" name="Google Shape;91;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11: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dirty="0">
                <a:solidFill>
                  <a:schemeClr val="dk1"/>
                </a:solidFill>
                <a:latin typeface="Calibri"/>
                <a:ea typeface="Calibri"/>
                <a:cs typeface="Calibri"/>
                <a:sym typeface="Calibri"/>
              </a:rPr>
              <a:t>At the same time, we work to stop illegal, unreported, and unregulated fishing through a combination of governance, enforcement, technology, and engagement.</a:t>
            </a:r>
          </a:p>
          <a:p>
            <a:pPr marL="0" marR="0" lvl="0" indent="0" algn="l" rtl="0">
              <a:lnSpc>
                <a:spcPct val="100000"/>
              </a:lnSpc>
              <a:spcBef>
                <a:spcPts val="0"/>
              </a:spcBef>
              <a:spcAft>
                <a:spcPts val="0"/>
              </a:spcAft>
              <a:buClr>
                <a:schemeClr val="dk1"/>
              </a:buClr>
              <a:buSzPts val="1200"/>
              <a:buFont typeface="Calibri"/>
              <a:buNone/>
            </a:pPr>
            <a:endParaRPr lang="en-US"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dirty="0">
                <a:solidFill>
                  <a:schemeClr val="dk1"/>
                </a:solidFill>
                <a:latin typeface="Calibri"/>
                <a:ea typeface="Calibri"/>
                <a:cs typeface="Calibri"/>
                <a:sym typeface="Calibri"/>
              </a:rPr>
              <a:t>(Photo from the WWF Ghana EMS pilot project)</a:t>
            </a:r>
            <a:endParaRPr sz="1200" b="0" i="0" u="none" strike="noStrike" cap="none" dirty="0">
              <a:solidFill>
                <a:schemeClr val="dk1"/>
              </a:solidFill>
              <a:latin typeface="Calibri"/>
              <a:ea typeface="Calibri"/>
              <a:cs typeface="Calibri"/>
              <a:sym typeface="Calibri"/>
            </a:endParaRPr>
          </a:p>
        </p:txBody>
      </p:sp>
      <p:sp>
        <p:nvSpPr>
          <p:cNvPr id="98" name="Google Shape;98;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12: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 name="Google Shape;104;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dirty="0">
                <a:solidFill>
                  <a:schemeClr val="dk1"/>
                </a:solidFill>
                <a:effectLst/>
                <a:latin typeface="Calibri"/>
                <a:ea typeface="Calibri"/>
                <a:cs typeface="Calibri"/>
                <a:sym typeface="Calibri"/>
              </a:rPr>
              <a:t>The coastal zone makes up only 10% of the ocean environment but is home to over 90% of all marine species. Coral reefs and </a:t>
            </a:r>
            <a:r>
              <a:rPr lang="en-US" sz="1200" b="0" i="0" u="none" strike="noStrike" cap="none" dirty="0">
                <a:solidFill>
                  <a:schemeClr val="dk1"/>
                </a:solidFill>
                <a:effectLst/>
                <a:latin typeface="Calibri"/>
                <a:ea typeface="Calibri"/>
                <a:cs typeface="Calibri"/>
                <a:sym typeface="Calibri"/>
                <a:hlinkClick r:id="rId3"/>
              </a:rPr>
              <a:t>mangrove forests</a:t>
            </a:r>
            <a:r>
              <a:rPr lang="en-US" sz="1200" b="0" i="0" u="none" strike="noStrike" cap="none" dirty="0">
                <a:solidFill>
                  <a:schemeClr val="dk1"/>
                </a:solidFill>
                <a:effectLst/>
                <a:latin typeface="Calibri"/>
                <a:ea typeface="Calibri"/>
                <a:cs typeface="Calibri"/>
                <a:sym typeface="Calibri"/>
              </a:rPr>
              <a:t> provide people and nature with numerous benefits, like </a:t>
            </a:r>
            <a:r>
              <a:rPr lang="en-US" sz="1200" b="0" i="0" u="none" strike="noStrike" cap="none" dirty="0">
                <a:solidFill>
                  <a:schemeClr val="dk1"/>
                </a:solidFill>
                <a:latin typeface="Calibri"/>
                <a:ea typeface="Calibri"/>
                <a:cs typeface="Calibri"/>
                <a:sym typeface="Calibri"/>
              </a:rPr>
              <a:t>protecting coastlines and communities from sea level rise and intense storms, while also housing many nurseries of the sea where fish spawn. </a:t>
            </a:r>
            <a:r>
              <a:rPr lang="en-US" sz="1200" b="1" i="0" u="none" strike="noStrike" cap="none" dirty="0">
                <a:solidFill>
                  <a:schemeClr val="dk1"/>
                </a:solidFill>
                <a:effectLst/>
                <a:latin typeface="Calibri"/>
                <a:ea typeface="Calibri"/>
                <a:cs typeface="Calibri"/>
                <a:sym typeface="Calibri"/>
              </a:rPr>
              <a:t>WWF and partners aim to build the resilience of tropical coastal ecosystems and support the conservation and restoration of 6 priority seascapes through community and science-based, cross-sectoral approaches, thereby improving the lives of 10 million people.</a:t>
            </a:r>
            <a:r>
              <a:rPr lang="en-US" sz="1200" b="0" i="0" u="none" strike="noStrike" cap="none" dirty="0">
                <a:solidFill>
                  <a:schemeClr val="dk1"/>
                </a:solidFill>
                <a:effectLst/>
                <a:latin typeface="Calibri"/>
                <a:ea typeface="Calibri"/>
                <a:cs typeface="Calibri"/>
                <a:sym typeface="Calibri"/>
              </a:rPr>
              <a:t>   </a:t>
            </a:r>
            <a:endParaRPr sz="1200" b="0" i="0" u="none" strike="noStrike" cap="none" dirty="0">
              <a:solidFill>
                <a:schemeClr val="dk1"/>
              </a:solidFill>
              <a:latin typeface="Calibri"/>
              <a:ea typeface="Calibri"/>
              <a:cs typeface="Calibri"/>
              <a:sym typeface="Calibri"/>
            </a:endParaRPr>
          </a:p>
        </p:txBody>
      </p:sp>
      <p:sp>
        <p:nvSpPr>
          <p:cNvPr id="105" name="Google Shape;105;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13: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 name="Google Shape;111;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WWF has been on-the-ground for 25 years in the Arctic, collaborating with local communities and experts in science, policy, and planning. We work to strengthen Arctic-wide governance, advance climate-smart, sustainable development, and secure permanent protection for ecologically critical areas.</a:t>
            </a:r>
            <a:endParaRPr dirty="0"/>
          </a:p>
        </p:txBody>
      </p:sp>
      <p:sp>
        <p:nvSpPr>
          <p:cNvPr id="112" name="Google Shape;112;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15: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WWF’s oceans team is working on several projects to ensure healthy, resilient oceans. Those include:</a:t>
            </a:r>
            <a:endParaRPr/>
          </a:p>
          <a:p>
            <a:pPr marL="0" marR="0" lvl="0" indent="0" algn="l" rtl="0">
              <a:spcBef>
                <a:spcPts val="0"/>
              </a:spcBef>
              <a:spcAft>
                <a:spcPts val="0"/>
              </a:spcAft>
              <a:buNone/>
            </a:pPr>
            <a:r>
              <a:rPr lang="en-US" sz="1200" b="1" i="0" u="none" strike="noStrike" cap="none">
                <a:solidFill>
                  <a:schemeClr val="dk1"/>
                </a:solidFill>
                <a:latin typeface="Calibri"/>
                <a:ea typeface="Calibri"/>
                <a:cs typeface="Calibri"/>
                <a:sym typeface="Calibri"/>
              </a:rPr>
              <a:t>Tracking seafood from bait to plate- </a:t>
            </a:r>
            <a:r>
              <a:rPr lang="en-US" sz="1200" b="0" i="0" u="none" strike="noStrike" cap="none">
                <a:solidFill>
                  <a:schemeClr val="dk1"/>
                </a:solidFill>
                <a:latin typeface="Calibri"/>
                <a:ea typeface="Calibri"/>
                <a:cs typeface="Calibri"/>
                <a:sym typeface="Calibri"/>
              </a:rPr>
              <a:t>WWF works with leaders in the public and private sectors track seafood along every step of the supply chain</a:t>
            </a:r>
            <a:endParaRPr/>
          </a:p>
          <a:p>
            <a:pPr marL="0" marR="0" lvl="0" indent="0" algn="l" rtl="0">
              <a:lnSpc>
                <a:spcPct val="100000"/>
              </a:lnSpc>
              <a:spcBef>
                <a:spcPts val="0"/>
              </a:spcBef>
              <a:spcAft>
                <a:spcPts val="0"/>
              </a:spcAft>
              <a:buClr>
                <a:schemeClr val="dk1"/>
              </a:buClr>
              <a:buSzPts val="1200"/>
              <a:buFont typeface="Calibri"/>
              <a:buNone/>
            </a:pPr>
            <a:r>
              <a:rPr lang="en-US" sz="1200" b="1" i="0" u="none" strike="noStrike" cap="none">
                <a:solidFill>
                  <a:schemeClr val="dk1"/>
                </a:solidFill>
                <a:latin typeface="Calibri"/>
                <a:ea typeface="Calibri"/>
                <a:cs typeface="Calibri"/>
                <a:sym typeface="Calibri"/>
              </a:rPr>
              <a:t>Smartphone app for fisheries management </a:t>
            </a:r>
            <a:r>
              <a:rPr lang="en-US" sz="1200" b="0" i="0" u="none" strike="noStrike" cap="none">
                <a:solidFill>
                  <a:schemeClr val="dk1"/>
                </a:solidFill>
                <a:latin typeface="Calibri"/>
                <a:ea typeface="Calibri"/>
                <a:cs typeface="Calibri"/>
                <a:sym typeface="Calibri"/>
              </a:rPr>
              <a:t>- WWF has developed a new smartphone app that helps fisherman self-report their catch data while at sea, making it easier and cheaper for fisheries managers, businesses, and governments to collect vital information about community fishing activities.  </a:t>
            </a:r>
            <a:endParaRPr/>
          </a:p>
          <a:p>
            <a:pPr marL="0" marR="0" lvl="0" indent="0" algn="l" rtl="0">
              <a:lnSpc>
                <a:spcPct val="100000"/>
              </a:lnSpc>
              <a:spcBef>
                <a:spcPts val="0"/>
              </a:spcBef>
              <a:spcAft>
                <a:spcPts val="0"/>
              </a:spcAft>
              <a:buClr>
                <a:schemeClr val="dk1"/>
              </a:buClr>
              <a:buSzPts val="1200"/>
              <a:buFont typeface="Calibri"/>
              <a:buNone/>
            </a:pPr>
            <a:r>
              <a:rPr lang="en-US" sz="1200" b="1" i="0" u="none" strike="noStrike" cap="none">
                <a:solidFill>
                  <a:schemeClr val="dk1"/>
                </a:solidFill>
                <a:latin typeface="Calibri"/>
                <a:ea typeface="Calibri"/>
                <a:cs typeface="Calibri"/>
                <a:sym typeface="Calibri"/>
              </a:rPr>
              <a:t>Affordable electronic monitoring </a:t>
            </a:r>
            <a:r>
              <a:rPr lang="en-US" sz="1200" b="0" i="0" u="none" strike="noStrike" cap="none">
                <a:solidFill>
                  <a:schemeClr val="dk1"/>
                </a:solidFill>
                <a:latin typeface="Calibri"/>
                <a:ea typeface="Calibri"/>
                <a:cs typeface="Calibri"/>
                <a:sym typeface="Calibri"/>
              </a:rPr>
              <a:t>- WWF is collaborating with the US government and a company called Flywire to develop a low cost electronic monitoring system that is able to collect high quality data at less than a tenth of the cost of existing systems used by the commercial fishing fleet.</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26" name="Google Shape;126;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14</a:t>
            </a:fld>
            <a:endParaRPr sz="1200">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16: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Visit the World Wildlife website to learn more.</a:t>
            </a:r>
            <a:endParaRPr/>
          </a:p>
        </p:txBody>
      </p:sp>
      <p:sp>
        <p:nvSpPr>
          <p:cNvPr id="138" name="Google Shape;138;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15</a:t>
            </a:fld>
            <a:endParaRPr sz="1200">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17: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45" name="Google Shape;145;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16</a:t>
            </a:fld>
            <a:endParaRPr sz="1200">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51" name="Google Shape;151;p18: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
        <p:cNvGrpSpPr/>
        <p:nvPr/>
      </p:nvGrpSpPr>
      <p:grpSpPr>
        <a:xfrm>
          <a:off x="0" y="0"/>
          <a:ext cx="0" cy="0"/>
          <a:chOff x="0" y="0"/>
          <a:chExt cx="0" cy="0"/>
        </a:xfrm>
      </p:grpSpPr>
      <p:sp>
        <p:nvSpPr>
          <p:cNvPr id="33" name="Google Shape;33;p2: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 name="Google Shape;3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Oceans are one of WWF’s six main areas of focus</a:t>
            </a:r>
            <a:endParaRPr/>
          </a:p>
        </p:txBody>
      </p:sp>
      <p:sp>
        <p:nvSpPr>
          <p:cNvPr id="35" name="Google Shape;35;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3: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 name="Google Shape;41;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dirty="0">
                <a:solidFill>
                  <a:schemeClr val="dk1"/>
                </a:solidFill>
                <a:latin typeface="Calibri"/>
                <a:ea typeface="Calibri"/>
                <a:cs typeface="Calibri"/>
                <a:sym typeface="Calibri"/>
              </a:rPr>
              <a:t>These vast bodies of water cover more than two-thirds of Earth’s surface and are home to some of our most spectacular and treasured life. Oceans regulate our climate, produce half the oxygen we breathe, fuel the water cycle that produces rain and freshwater, sustain the livelihoods of millions, and provide nourishment for nearly 3 billion people.</a:t>
            </a:r>
            <a:endParaRPr dirty="0"/>
          </a:p>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42" name="Google Shape;42;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p4: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 name="Google Shape;48;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dirty="0">
                <a:solidFill>
                  <a:schemeClr val="dk1"/>
                </a:solidFill>
                <a:latin typeface="Calibri"/>
                <a:ea typeface="Calibri"/>
                <a:cs typeface="Calibri"/>
                <a:sym typeface="Calibri"/>
              </a:rPr>
              <a:t>The world’s oceans are a lifeline for people around the world, generating at least $2.5 trillion worth of products and services each year. Fishing alone supports more than 260 million jobs. Only a healthy ocean can keep this economic engine running.</a:t>
            </a:r>
            <a:endParaRPr dirty="0"/>
          </a:p>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49" name="Google Shape;49;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p5: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 name="Google Shape;5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Today the ocean’s reserves are overdrawn, threatening countless communities around the world with climate, economic, and food insecurities. Unsustainable development, fueled by human population growth, has weakened ocean ecosystems. Modern technology is accelerating the rate of change.</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56" name="Google Shape;56;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6: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 name="Google Shape;62;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Our oceans have absorbed most of the planet’s warming—over 90%—and a significant amount of our carbon pollution. Warmer oceans are driving stronger storms and bleaching coral reefs. As oceans absorb carbon dioxide, they become more acidic, threatening most shelled organisms, including small crustaceans fundamental to the marine food chain.</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63" name="Google Shape;63;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7: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 name="Google Shape;69;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dirty="0">
                <a:solidFill>
                  <a:schemeClr val="dk1"/>
                </a:solidFill>
                <a:latin typeface="Calibri"/>
                <a:ea typeface="Calibri"/>
                <a:cs typeface="Calibri"/>
                <a:sym typeface="Calibri"/>
              </a:rPr>
              <a:t>Seafood is the major source of protein for roughly a billion people. But according to the UN Food &amp; Agriculture Organization, one third of assessed wild fish populations have been harvested beyond their limit. Most of what’s left cannot handle the pressure that would come from adding more boats, nets, or poles. There are also regions with little enforcement of rules where the most destructive fishing practices continue to damage habitats and ecosystems, as well as the marine life that call them home.</a:t>
            </a:r>
            <a:endParaRPr dirty="0"/>
          </a:p>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70" name="Google Shape;70;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8: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 name="Google Shape;76;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Scientists estimate more than 2 million species live in ocean waters. And nine out of 10 haven’t been fully identified. The Marine Living Planet Index recorded a 36% overall decline in the abundance of marine life between 1970 and 2012. Unsustainable fishing is the primary direct threat to marine population, followed by habitat changes, which can also include a loss of food sources.</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77" name="Google Shape;77;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9: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 name="Google Shape;83;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WWF is working collaboratively on the brightest conservation ideas that focus on building a more resilient ocean through sustainable fishing practices and protecting important regions, like the Arctic and threatened mangrove forests.</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The problems we face go well beyond borders and so does our work. WWF is uniquely positioned to activate a global network of experts and activists to confront the world’s most pressing ocean conservation challenges. </a:t>
            </a:r>
            <a:endParaRPr dirty="0"/>
          </a:p>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84" name="Google Shape;84;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Logo slide">
  <p:cSld name="Logo slide">
    <p:bg>
      <p:bgPr>
        <a:solidFill>
          <a:srgbClr val="EEECE1"/>
        </a:solidFill>
        <a:effectLst/>
      </p:bgPr>
    </p:bg>
    <p:spTree>
      <p:nvGrpSpPr>
        <p:cNvPr id="1" name="Shape 12"/>
        <p:cNvGrpSpPr/>
        <p:nvPr/>
      </p:nvGrpSpPr>
      <p:grpSpPr>
        <a:xfrm>
          <a:off x="0" y="0"/>
          <a:ext cx="0" cy="0"/>
          <a:chOff x="0" y="0"/>
          <a:chExt cx="0" cy="0"/>
        </a:xfrm>
      </p:grpSpPr>
      <p:pic>
        <p:nvPicPr>
          <p:cNvPr id="13" name="Google Shape;13;p2" descr="WWF_25mm_no_tab.png"/>
          <p:cNvPicPr preferRelativeResize="0"/>
          <p:nvPr/>
        </p:nvPicPr>
        <p:blipFill rotWithShape="1">
          <a:blip r:embed="rId2">
            <a:alphaModFix/>
          </a:blip>
          <a:srcRect/>
          <a:stretch/>
        </p:blipFill>
        <p:spPr>
          <a:xfrm>
            <a:off x="3532188" y="785813"/>
            <a:ext cx="2090737" cy="312102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with light bar">
  <p:cSld name="Title with light bar">
    <p:spTree>
      <p:nvGrpSpPr>
        <p:cNvPr id="1" name="Shape 14"/>
        <p:cNvGrpSpPr/>
        <p:nvPr/>
      </p:nvGrpSpPr>
      <p:grpSpPr>
        <a:xfrm>
          <a:off x="0" y="0"/>
          <a:ext cx="0" cy="0"/>
          <a:chOff x="0" y="0"/>
          <a:chExt cx="0" cy="0"/>
        </a:xfrm>
      </p:grpSpPr>
      <p:sp>
        <p:nvSpPr>
          <p:cNvPr id="15" name="Google Shape;15;p3"/>
          <p:cNvSpPr txBox="1">
            <a:spLocks noGrp="1"/>
          </p:cNvSpPr>
          <p:nvPr>
            <p:ph type="ctrTitle"/>
          </p:nvPr>
        </p:nvSpPr>
        <p:spPr>
          <a:xfrm>
            <a:off x="0" y="2229681"/>
            <a:ext cx="9144000" cy="684139"/>
          </a:xfrm>
          <a:prstGeom prst="rect">
            <a:avLst/>
          </a:prstGeom>
          <a:solidFill>
            <a:schemeClr val="lt1">
              <a:alpha val="42745"/>
            </a:schemeClr>
          </a:solidFill>
          <a:ln>
            <a:noFill/>
          </a:ln>
        </p:spPr>
        <p:txBody>
          <a:bodyPr spcFirstLastPara="1" wrap="square" lIns="0" tIns="0" rIns="0" bIns="0" anchor="ctr" anchorCtr="0"/>
          <a:lstStyle>
            <a:lvl1pPr marR="0" lvl="0" algn="ctr" rtl="0">
              <a:spcBef>
                <a:spcPts val="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Glass box dark">
  <p:cSld name="Glass box dark">
    <p:spTree>
      <p:nvGrpSpPr>
        <p:cNvPr id="1" name="Shape 16"/>
        <p:cNvGrpSpPr/>
        <p:nvPr/>
      </p:nvGrpSpPr>
      <p:grpSpPr>
        <a:xfrm>
          <a:off x="0" y="0"/>
          <a:ext cx="0" cy="0"/>
          <a:chOff x="0" y="0"/>
          <a:chExt cx="0" cy="0"/>
        </a:xfrm>
      </p:grpSpPr>
      <p:sp>
        <p:nvSpPr>
          <p:cNvPr id="17" name="Google Shape;17;p4"/>
          <p:cNvSpPr txBox="1">
            <a:spLocks noGrp="1"/>
          </p:cNvSpPr>
          <p:nvPr>
            <p:ph type="body" idx="1"/>
          </p:nvPr>
        </p:nvSpPr>
        <p:spPr>
          <a:xfrm>
            <a:off x="455612" y="1210670"/>
            <a:ext cx="2712831" cy="1508105"/>
          </a:xfrm>
          <a:prstGeom prst="rect">
            <a:avLst/>
          </a:prstGeom>
          <a:solidFill>
            <a:schemeClr val="dk1">
              <a:alpha val="44705"/>
            </a:schemeClr>
          </a:solidFill>
          <a:ln>
            <a:noFill/>
          </a:ln>
        </p:spPr>
        <p:txBody>
          <a:bodyPr spcFirstLastPara="1" wrap="square" lIns="182875" tIns="137150" rIns="182875" bIns="137150" anchor="t" anchorCtr="0"/>
          <a:lstStyle>
            <a:lvl1pPr marL="457200" marR="0" lvl="0" indent="-228600" algn="l" rtl="0">
              <a:spcBef>
                <a:spcPts val="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1pPr>
            <a:lvl2pPr marL="914400" marR="0" lvl="1" indent="-228600" algn="l" rtl="0">
              <a:spcBef>
                <a:spcPts val="600"/>
              </a:spcBef>
              <a:spcAft>
                <a:spcPts val="0"/>
              </a:spcAft>
              <a:buClr>
                <a:srgbClr val="888888"/>
              </a:buClr>
              <a:buSzPts val="1620"/>
              <a:buFont typeface="Arial"/>
              <a:buNone/>
              <a:defRPr sz="1800" b="0" i="0" u="none" strike="noStrike" cap="none">
                <a:solidFill>
                  <a:srgbClr val="888888"/>
                </a:solidFill>
                <a:latin typeface="Arial"/>
                <a:ea typeface="Arial"/>
                <a:cs typeface="Arial"/>
                <a:sym typeface="Arial"/>
              </a:defRPr>
            </a:lvl2pPr>
            <a:lvl3pPr marL="1371600" marR="0" lvl="2" indent="-228600" algn="l" rtl="0">
              <a:spcBef>
                <a:spcPts val="600"/>
              </a:spcBef>
              <a:spcAft>
                <a:spcPts val="0"/>
              </a:spcAft>
              <a:buClr>
                <a:srgbClr val="888888"/>
              </a:buClr>
              <a:buSzPts val="1440"/>
              <a:buFont typeface="Arial"/>
              <a:buNone/>
              <a:defRPr sz="1600" b="0" i="0" u="none" strike="noStrike" cap="none">
                <a:solidFill>
                  <a:srgbClr val="888888"/>
                </a:solidFill>
                <a:latin typeface="Arial"/>
                <a:ea typeface="Arial"/>
                <a:cs typeface="Arial"/>
                <a:sym typeface="Arial"/>
              </a:defRPr>
            </a:lvl3pPr>
            <a:lvl4pPr marL="1828800" marR="0" lvl="3" indent="-228600" algn="l" rtl="0">
              <a:spcBef>
                <a:spcPts val="60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4pPr>
            <a:lvl5pPr marL="2286000" marR="0" lvl="4" indent="-228600" algn="l" rtl="0">
              <a:spcBef>
                <a:spcPts val="28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5pPr>
            <a:lvl6pPr marL="2743200" marR="0" lvl="5" indent="-228600" algn="l" rtl="0">
              <a:spcBef>
                <a:spcPts val="28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6pPr>
            <a:lvl7pPr marL="3200400" marR="0" lvl="6" indent="-228600" algn="l" rtl="0">
              <a:spcBef>
                <a:spcPts val="28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7pPr>
            <a:lvl8pPr marL="3657600" marR="0" lvl="7" indent="-228600" algn="l" rtl="0">
              <a:spcBef>
                <a:spcPts val="28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8pPr>
            <a:lvl9pPr marL="4114800" marR="0" lvl="8" indent="-228600" algn="l" rtl="0">
              <a:spcBef>
                <a:spcPts val="28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Glass box light">
  <p:cSld name="Glass box light">
    <p:spTree>
      <p:nvGrpSpPr>
        <p:cNvPr id="1" name="Shape 18"/>
        <p:cNvGrpSpPr/>
        <p:nvPr/>
      </p:nvGrpSpPr>
      <p:grpSpPr>
        <a:xfrm>
          <a:off x="0" y="0"/>
          <a:ext cx="0" cy="0"/>
          <a:chOff x="0" y="0"/>
          <a:chExt cx="0" cy="0"/>
        </a:xfrm>
      </p:grpSpPr>
      <p:sp>
        <p:nvSpPr>
          <p:cNvPr id="19" name="Google Shape;19;p5"/>
          <p:cNvSpPr txBox="1">
            <a:spLocks noGrp="1"/>
          </p:cNvSpPr>
          <p:nvPr>
            <p:ph type="body" idx="1"/>
          </p:nvPr>
        </p:nvSpPr>
        <p:spPr>
          <a:xfrm>
            <a:off x="455612" y="1210670"/>
            <a:ext cx="2712831" cy="1508105"/>
          </a:xfrm>
          <a:prstGeom prst="rect">
            <a:avLst/>
          </a:prstGeom>
          <a:solidFill>
            <a:schemeClr val="lt1">
              <a:alpha val="44705"/>
            </a:schemeClr>
          </a:solidFill>
          <a:ln>
            <a:noFill/>
          </a:ln>
        </p:spPr>
        <p:txBody>
          <a:bodyPr spcFirstLastPara="1" wrap="square" lIns="182875" tIns="137150" rIns="182875" bIns="137150" anchor="t" anchorCtr="0"/>
          <a:lstStyle>
            <a:lvl1pPr marL="457200" marR="0" lvl="0" indent="-228600" algn="l" rtl="0">
              <a:spcBef>
                <a:spcPts val="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L="914400" marR="0" lvl="1" indent="-228600" algn="l" rtl="0">
              <a:spcBef>
                <a:spcPts val="600"/>
              </a:spcBef>
              <a:spcAft>
                <a:spcPts val="0"/>
              </a:spcAft>
              <a:buClr>
                <a:srgbClr val="888888"/>
              </a:buClr>
              <a:buSzPts val="1620"/>
              <a:buFont typeface="Arial"/>
              <a:buNone/>
              <a:defRPr sz="1800" b="0" i="0" u="none" strike="noStrike" cap="none">
                <a:solidFill>
                  <a:srgbClr val="888888"/>
                </a:solidFill>
                <a:latin typeface="Arial"/>
                <a:ea typeface="Arial"/>
                <a:cs typeface="Arial"/>
                <a:sym typeface="Arial"/>
              </a:defRPr>
            </a:lvl2pPr>
            <a:lvl3pPr marL="1371600" marR="0" lvl="2" indent="-228600" algn="l" rtl="0">
              <a:spcBef>
                <a:spcPts val="600"/>
              </a:spcBef>
              <a:spcAft>
                <a:spcPts val="0"/>
              </a:spcAft>
              <a:buClr>
                <a:srgbClr val="888888"/>
              </a:buClr>
              <a:buSzPts val="1440"/>
              <a:buFont typeface="Arial"/>
              <a:buNone/>
              <a:defRPr sz="1600" b="0" i="0" u="none" strike="noStrike" cap="none">
                <a:solidFill>
                  <a:srgbClr val="888888"/>
                </a:solidFill>
                <a:latin typeface="Arial"/>
                <a:ea typeface="Arial"/>
                <a:cs typeface="Arial"/>
                <a:sym typeface="Arial"/>
              </a:defRPr>
            </a:lvl3pPr>
            <a:lvl4pPr marL="1828800" marR="0" lvl="3" indent="-228600" algn="l" rtl="0">
              <a:spcBef>
                <a:spcPts val="60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4pPr>
            <a:lvl5pPr marL="2286000" marR="0" lvl="4" indent="-228600" algn="l" rtl="0">
              <a:spcBef>
                <a:spcPts val="28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5pPr>
            <a:lvl6pPr marL="2743200" marR="0" lvl="5" indent="-228600" algn="l" rtl="0">
              <a:spcBef>
                <a:spcPts val="28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6pPr>
            <a:lvl7pPr marL="3200400" marR="0" lvl="6" indent="-228600" algn="l" rtl="0">
              <a:spcBef>
                <a:spcPts val="28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7pPr>
            <a:lvl8pPr marL="3657600" marR="0" lvl="7" indent="-228600" algn="l" rtl="0">
              <a:spcBef>
                <a:spcPts val="28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8pPr>
            <a:lvl9pPr marL="4114800" marR="0" lvl="8" indent="-228600" algn="l" rtl="0">
              <a:spcBef>
                <a:spcPts val="28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0"/>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with dark bar">
  <p:cSld name="Title with dark bar">
    <p:spTree>
      <p:nvGrpSpPr>
        <p:cNvPr id="1" name="Shape 21"/>
        <p:cNvGrpSpPr/>
        <p:nvPr/>
      </p:nvGrpSpPr>
      <p:grpSpPr>
        <a:xfrm>
          <a:off x="0" y="0"/>
          <a:ext cx="0" cy="0"/>
          <a:chOff x="0" y="0"/>
          <a:chExt cx="0" cy="0"/>
        </a:xfrm>
      </p:grpSpPr>
      <p:sp>
        <p:nvSpPr>
          <p:cNvPr id="22" name="Google Shape;22;p7"/>
          <p:cNvSpPr txBox="1">
            <a:spLocks noGrp="1"/>
          </p:cNvSpPr>
          <p:nvPr>
            <p:ph type="ctrTitle"/>
          </p:nvPr>
        </p:nvSpPr>
        <p:spPr>
          <a:xfrm>
            <a:off x="0" y="2229681"/>
            <a:ext cx="9144000" cy="684139"/>
          </a:xfrm>
          <a:prstGeom prst="rect">
            <a:avLst/>
          </a:prstGeom>
          <a:solidFill>
            <a:schemeClr val="dk1">
              <a:alpha val="42745"/>
            </a:schemeClr>
          </a:solidFill>
          <a:ln>
            <a:noFill/>
          </a:ln>
        </p:spPr>
        <p:txBody>
          <a:bodyPr spcFirstLastPara="1" wrap="square" lIns="0" tIns="0" rIns="0" bIns="0" anchor="ctr" anchorCtr="0"/>
          <a:lstStyle>
            <a:lvl1pPr marR="0" lvl="0" algn="ctr" rtl="0">
              <a:spcBef>
                <a:spcPts val="0"/>
              </a:spcBef>
              <a:spcAft>
                <a:spcPts val="0"/>
              </a:spcAft>
              <a:buClr>
                <a:srgbClr val="FFFFFF"/>
              </a:buClr>
              <a:buSzPts val="3200"/>
              <a:buFont typeface="Arial"/>
              <a:buNone/>
              <a:defRPr sz="3200" b="0" i="0" u="none" strike="noStrike" cap="none">
                <a:solidFill>
                  <a:srgbClr val="FFFFFF"/>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3"/>
        <p:cNvGrpSpPr/>
        <p:nvPr/>
      </p:nvGrpSpPr>
      <p:grpSpPr>
        <a:xfrm>
          <a:off x="0" y="0"/>
          <a:ext cx="0" cy="0"/>
          <a:chOff x="0" y="0"/>
          <a:chExt cx="0" cy="0"/>
        </a:xfrm>
      </p:grpSpPr>
      <p:sp>
        <p:nvSpPr>
          <p:cNvPr id="24" name="Google Shape;24;p8"/>
          <p:cNvSpPr txBox="1">
            <a:spLocks noGrp="1"/>
          </p:cNvSpPr>
          <p:nvPr>
            <p:ph type="title"/>
          </p:nvPr>
        </p:nvSpPr>
        <p:spPr>
          <a:xfrm>
            <a:off x="457200" y="314347"/>
            <a:ext cx="8229600" cy="748882"/>
          </a:xfrm>
          <a:prstGeom prst="rect">
            <a:avLst/>
          </a:prstGeom>
          <a:noFill/>
          <a:ln>
            <a:noFill/>
          </a:ln>
        </p:spPr>
        <p:txBody>
          <a:bodyPr spcFirstLastPara="1" wrap="square" lIns="0" tIns="0" rIns="0" bIns="0" anchor="ctr" anchorCtr="0"/>
          <a:lstStyle>
            <a:lvl1pPr marR="0" lvl="0" algn="l" rtl="0">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5" name="Google Shape;25;p8"/>
          <p:cNvSpPr txBox="1">
            <a:spLocks noGrp="1"/>
          </p:cNvSpPr>
          <p:nvPr>
            <p:ph type="body" idx="1"/>
          </p:nvPr>
        </p:nvSpPr>
        <p:spPr>
          <a:xfrm>
            <a:off x="457200" y="1200150"/>
            <a:ext cx="8229600" cy="3542353"/>
          </a:xfrm>
          <a:prstGeom prst="rect">
            <a:avLst/>
          </a:prstGeom>
          <a:noFill/>
          <a:ln>
            <a:noFill/>
          </a:ln>
        </p:spPr>
        <p:txBody>
          <a:bodyPr spcFirstLastPara="1" wrap="square" lIns="0" tIns="0" rIns="0" bIns="0" anchor="t" anchorCtr="0"/>
          <a:lstStyle>
            <a:lvl1pPr marL="457200" marR="0" lvl="0" indent="-228600" algn="l" rtl="0">
              <a:spcBef>
                <a:spcPts val="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L="914400" marR="0" lvl="1" indent="-342900" algn="l" rtl="0">
              <a:spcBef>
                <a:spcPts val="60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60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3pPr>
            <a:lvl4pPr marL="1828800" marR="0" lvl="3" indent="-355600" algn="l" rtl="0">
              <a:spcBef>
                <a:spcPts val="6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9"/>
          <p:cNvSpPr txBox="1">
            <a:spLocks noGrp="1"/>
          </p:cNvSpPr>
          <p:nvPr>
            <p:ph type="title"/>
          </p:nvPr>
        </p:nvSpPr>
        <p:spPr>
          <a:xfrm>
            <a:off x="457200" y="314347"/>
            <a:ext cx="8229600" cy="748882"/>
          </a:xfrm>
          <a:prstGeom prst="rect">
            <a:avLst/>
          </a:prstGeom>
          <a:noFill/>
          <a:ln>
            <a:noFill/>
          </a:ln>
        </p:spPr>
        <p:txBody>
          <a:bodyPr spcFirstLastPara="1" wrap="square" lIns="0" tIns="0" rIns="0" bIns="0" anchor="ctr" anchorCtr="0"/>
          <a:lstStyle>
            <a:lvl1pPr marR="0" lvl="0" algn="l" rtl="0">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314347"/>
            <a:ext cx="8229600" cy="748882"/>
          </a:xfrm>
          <a:prstGeom prst="rect">
            <a:avLst/>
          </a:prstGeom>
          <a:noFill/>
          <a:ln>
            <a:noFill/>
          </a:ln>
        </p:spPr>
        <p:txBody>
          <a:bodyPr spcFirstLastPara="1" wrap="square" lIns="0" tIns="0" rIns="0" bIns="0" anchor="ctr" anchorCtr="0"/>
          <a:lstStyle>
            <a:lvl1pPr marR="0" lvl="0" algn="l" rtl="0">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1200150"/>
            <a:ext cx="8229600" cy="3542353"/>
          </a:xfrm>
          <a:prstGeom prst="rect">
            <a:avLst/>
          </a:prstGeom>
          <a:noFill/>
          <a:ln>
            <a:noFill/>
          </a:ln>
        </p:spPr>
        <p:txBody>
          <a:bodyPr spcFirstLastPara="1" wrap="square" lIns="0" tIns="0" rIns="0" bIns="0" anchor="t" anchorCtr="0"/>
          <a:lstStyle>
            <a:lvl1pPr marL="457200" marR="0" lvl="0" indent="-228600" algn="l" rtl="0">
              <a:spcBef>
                <a:spcPts val="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L="914400" marR="0" lvl="1" indent="-342900" algn="l" rtl="0">
              <a:spcBef>
                <a:spcPts val="60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60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3pPr>
            <a:lvl4pPr marL="1828800" marR="0" lvl="3" indent="-355600" algn="l" rtl="0">
              <a:spcBef>
                <a:spcPts val="6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16.jp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1"/>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Google Shape;93;p19"/>
          <p:cNvPicPr preferRelativeResize="0"/>
          <p:nvPr/>
        </p:nvPicPr>
        <p:blipFill rotWithShape="1">
          <a:blip r:embed="rId3">
            <a:alphaModFix/>
          </a:blip>
          <a:srcRect/>
          <a:stretch/>
        </p:blipFill>
        <p:spPr>
          <a:xfrm>
            <a:off x="-1" y="-1140814"/>
            <a:ext cx="9426471" cy="6284314"/>
          </a:xfrm>
          <a:prstGeom prst="rect">
            <a:avLst/>
          </a:prstGeom>
          <a:noFill/>
          <a:ln>
            <a:noFill/>
          </a:ln>
        </p:spPr>
      </p:pic>
      <p:sp>
        <p:nvSpPr>
          <p:cNvPr id="94" name="Google Shape;94;p19"/>
          <p:cNvSpPr txBox="1">
            <a:spLocks noGrp="1"/>
          </p:cNvSpPr>
          <p:nvPr>
            <p:ph type="body" idx="1"/>
          </p:nvPr>
        </p:nvSpPr>
        <p:spPr>
          <a:xfrm>
            <a:off x="620504" y="3091935"/>
            <a:ext cx="2712831" cy="892552"/>
          </a:xfrm>
          <a:prstGeom prst="rect">
            <a:avLst/>
          </a:prstGeom>
          <a:solidFill>
            <a:schemeClr val="lt1">
              <a:alpha val="44705"/>
            </a:schemeClr>
          </a:solidFill>
          <a:ln>
            <a:noFill/>
          </a:ln>
        </p:spPr>
        <p:txBody>
          <a:bodyPr spcFirstLastPara="1" wrap="square" lIns="182875" tIns="137150" rIns="182875" bIns="137150" anchor="t" anchorCtr="0">
            <a:noAutofit/>
          </a:bodyPr>
          <a:lstStyle/>
          <a:p>
            <a:pPr marL="0" marR="0" lvl="0" indent="0" algn="l" rtl="0">
              <a:spcBef>
                <a:spcPts val="0"/>
              </a:spcBef>
              <a:spcAft>
                <a:spcPts val="0"/>
              </a:spcAft>
              <a:buClr>
                <a:schemeClr val="dk1"/>
              </a:buClr>
              <a:buSzPts val="2000"/>
              <a:buFont typeface="Arial"/>
              <a:buNone/>
            </a:pPr>
            <a:r>
              <a:rPr lang="en-US" sz="2000" b="0" i="0" u="none" strike="noStrike" cap="none">
                <a:solidFill>
                  <a:schemeClr val="dk1"/>
                </a:solidFill>
                <a:latin typeface="Arial"/>
                <a:ea typeface="Arial"/>
                <a:cs typeface="Arial"/>
                <a:sym typeface="Arial"/>
              </a:rPr>
              <a:t>Increasing sustainable fishing</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Shape 99"/>
        <p:cNvGrpSpPr/>
        <p:nvPr/>
      </p:nvGrpSpPr>
      <p:grpSpPr>
        <a:xfrm>
          <a:off x="0" y="0"/>
          <a:ext cx="0" cy="0"/>
          <a:chOff x="0" y="0"/>
          <a:chExt cx="0" cy="0"/>
        </a:xfrm>
      </p:grpSpPr>
      <p:pic>
        <p:nvPicPr>
          <p:cNvPr id="3" name="Picture 2" descr="A picture containing indoor, sky, food&#10;&#10;Description automatically generated">
            <a:extLst>
              <a:ext uri="{FF2B5EF4-FFF2-40B4-BE49-F238E27FC236}">
                <a16:creationId xmlns:a16="http://schemas.microsoft.com/office/drawing/2014/main" id="{E11A889D-F624-4C18-978C-759DD855064B}"/>
              </a:ext>
            </a:extLst>
          </p:cNvPr>
          <p:cNvPicPr>
            <a:picLocks noChangeAspect="1"/>
          </p:cNvPicPr>
          <p:nvPr/>
        </p:nvPicPr>
        <p:blipFill>
          <a:blip r:embed="rId3"/>
          <a:stretch>
            <a:fillRect/>
          </a:stretch>
        </p:blipFill>
        <p:spPr>
          <a:xfrm>
            <a:off x="0" y="-476251"/>
            <a:ext cx="9409814" cy="6273209"/>
          </a:xfrm>
          <a:prstGeom prst="rect">
            <a:avLst/>
          </a:prstGeom>
        </p:spPr>
      </p:pic>
      <p:sp>
        <p:nvSpPr>
          <p:cNvPr id="101" name="Google Shape;101;p20"/>
          <p:cNvSpPr txBox="1">
            <a:spLocks noGrp="1"/>
          </p:cNvSpPr>
          <p:nvPr>
            <p:ph type="body" idx="1"/>
          </p:nvPr>
        </p:nvSpPr>
        <p:spPr>
          <a:xfrm>
            <a:off x="391816" y="147414"/>
            <a:ext cx="2712831" cy="1200329"/>
          </a:xfrm>
          <a:prstGeom prst="rect">
            <a:avLst/>
          </a:prstGeom>
          <a:solidFill>
            <a:schemeClr val="dk1">
              <a:alpha val="44705"/>
            </a:schemeClr>
          </a:solidFill>
          <a:ln>
            <a:noFill/>
          </a:ln>
        </p:spPr>
        <p:txBody>
          <a:bodyPr spcFirstLastPara="1" wrap="square" lIns="182875" tIns="137150" rIns="182875" bIns="137150" anchor="t" anchorCtr="0">
            <a:noAutofit/>
          </a:bodyPr>
          <a:lstStyle/>
          <a:p>
            <a:pPr marL="0" marR="0" lvl="0" indent="0" algn="l" rtl="0">
              <a:spcBef>
                <a:spcPts val="0"/>
              </a:spcBef>
              <a:spcAft>
                <a:spcPts val="0"/>
              </a:spcAft>
              <a:buClr>
                <a:schemeClr val="lt1"/>
              </a:buClr>
              <a:buSzPts val="2000"/>
              <a:buFont typeface="Arial"/>
              <a:buNone/>
            </a:pPr>
            <a:r>
              <a:rPr lang="en-US" sz="2000" b="0" i="0" u="none" strike="noStrike" cap="none" dirty="0">
                <a:solidFill>
                  <a:schemeClr val="lt1"/>
                </a:solidFill>
                <a:latin typeface="Arial"/>
                <a:ea typeface="Arial"/>
                <a:cs typeface="Arial"/>
                <a:sym typeface="Arial"/>
              </a:rPr>
              <a:t>Stopping illegal, unreported, and unregulated fishing</a:t>
            </a: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pic>
        <p:nvPicPr>
          <p:cNvPr id="107" name="Google Shape;107;p21"/>
          <p:cNvPicPr preferRelativeResize="0"/>
          <p:nvPr/>
        </p:nvPicPr>
        <p:blipFill rotWithShape="1">
          <a:blip r:embed="rId3">
            <a:alphaModFix/>
          </a:blip>
          <a:srcRect/>
          <a:stretch/>
        </p:blipFill>
        <p:spPr>
          <a:xfrm>
            <a:off x="0" y="-80387"/>
            <a:ext cx="9443803" cy="6284064"/>
          </a:xfrm>
          <a:prstGeom prst="rect">
            <a:avLst/>
          </a:prstGeom>
          <a:noFill/>
          <a:ln>
            <a:noFill/>
          </a:ln>
        </p:spPr>
      </p:pic>
      <p:sp>
        <p:nvSpPr>
          <p:cNvPr id="108" name="Google Shape;108;p21"/>
          <p:cNvSpPr txBox="1">
            <a:spLocks noGrp="1"/>
          </p:cNvSpPr>
          <p:nvPr>
            <p:ph type="body" idx="1"/>
          </p:nvPr>
        </p:nvSpPr>
        <p:spPr>
          <a:xfrm>
            <a:off x="455612" y="2132565"/>
            <a:ext cx="2712831" cy="1200329"/>
          </a:xfrm>
          <a:prstGeom prst="rect">
            <a:avLst/>
          </a:prstGeom>
          <a:solidFill>
            <a:schemeClr val="dk1">
              <a:alpha val="44705"/>
            </a:schemeClr>
          </a:solidFill>
          <a:ln>
            <a:noFill/>
          </a:ln>
        </p:spPr>
        <p:txBody>
          <a:bodyPr spcFirstLastPara="1" wrap="square" lIns="182875" tIns="137150" rIns="182875" bIns="137150" anchor="t" anchorCtr="0">
            <a:noAutofit/>
          </a:bodyPr>
          <a:lstStyle/>
          <a:p>
            <a:pPr marL="0" marR="0" lvl="0" indent="0" algn="l" rtl="0">
              <a:spcBef>
                <a:spcPts val="0"/>
              </a:spcBef>
              <a:spcAft>
                <a:spcPts val="0"/>
              </a:spcAft>
              <a:buClr>
                <a:schemeClr val="lt1"/>
              </a:buClr>
              <a:buSzPts val="2000"/>
              <a:buFont typeface="Arial"/>
              <a:buNone/>
            </a:pPr>
            <a:r>
              <a:rPr lang="en-US" sz="2000" b="0" i="0" u="none" strike="noStrike" cap="none" dirty="0">
                <a:solidFill>
                  <a:schemeClr val="lt1"/>
                </a:solidFill>
                <a:latin typeface="Arial"/>
                <a:ea typeface="Arial"/>
                <a:cs typeface="Arial"/>
                <a:sym typeface="Arial"/>
              </a:rPr>
              <a:t>Expanding coastal ecosystem resilience</a:t>
            </a: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pic>
        <p:nvPicPr>
          <p:cNvPr id="114" name="Google Shape;114;p22"/>
          <p:cNvPicPr preferRelativeResize="0"/>
          <p:nvPr/>
        </p:nvPicPr>
        <p:blipFill rotWithShape="1">
          <a:blip r:embed="rId3">
            <a:alphaModFix/>
          </a:blip>
          <a:srcRect/>
          <a:stretch/>
        </p:blipFill>
        <p:spPr>
          <a:xfrm>
            <a:off x="0" y="-1113882"/>
            <a:ext cx="9374354" cy="6257381"/>
          </a:xfrm>
          <a:prstGeom prst="rect">
            <a:avLst/>
          </a:prstGeom>
          <a:noFill/>
          <a:ln>
            <a:noFill/>
          </a:ln>
        </p:spPr>
      </p:pic>
      <p:sp>
        <p:nvSpPr>
          <p:cNvPr id="115" name="Google Shape;115;p22"/>
          <p:cNvSpPr txBox="1">
            <a:spLocks noGrp="1"/>
          </p:cNvSpPr>
          <p:nvPr>
            <p:ph type="body" idx="1"/>
          </p:nvPr>
        </p:nvSpPr>
        <p:spPr>
          <a:xfrm>
            <a:off x="5439842" y="2364912"/>
            <a:ext cx="2712831" cy="584775"/>
          </a:xfrm>
          <a:prstGeom prst="rect">
            <a:avLst/>
          </a:prstGeom>
          <a:solidFill>
            <a:schemeClr val="lt1">
              <a:alpha val="44705"/>
            </a:schemeClr>
          </a:solidFill>
          <a:ln>
            <a:noFill/>
          </a:ln>
        </p:spPr>
        <p:txBody>
          <a:bodyPr spcFirstLastPara="1" wrap="square" lIns="182875" tIns="137150" rIns="182875" bIns="137150" anchor="t" anchorCtr="0">
            <a:noAutofit/>
          </a:bodyPr>
          <a:lstStyle/>
          <a:p>
            <a:pPr marL="0" marR="0" lvl="0" indent="0" algn="l" rtl="0">
              <a:spcBef>
                <a:spcPts val="0"/>
              </a:spcBef>
              <a:spcAft>
                <a:spcPts val="0"/>
              </a:spcAft>
              <a:buClr>
                <a:schemeClr val="dk1"/>
              </a:buClr>
              <a:buSzPts val="2000"/>
              <a:buFont typeface="Arial"/>
              <a:buNone/>
            </a:pPr>
            <a:r>
              <a:rPr lang="en-US" sz="2000" b="0" i="0" u="none" strike="noStrike" cap="none" dirty="0">
                <a:solidFill>
                  <a:schemeClr val="dk1"/>
                </a:solidFill>
                <a:latin typeface="Arial"/>
                <a:ea typeface="Arial"/>
                <a:cs typeface="Arial"/>
                <a:sym typeface="Arial"/>
              </a:rPr>
              <a:t>Protecting the Arctic</a:t>
            </a: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42B47"/>
        </a:solidFill>
        <a:effectLst/>
      </p:bgPr>
    </p:bg>
    <p:spTree>
      <p:nvGrpSpPr>
        <p:cNvPr id="1" name="Shape 127"/>
        <p:cNvGrpSpPr/>
        <p:nvPr/>
      </p:nvGrpSpPr>
      <p:grpSpPr>
        <a:xfrm>
          <a:off x="0" y="0"/>
          <a:ext cx="0" cy="0"/>
          <a:chOff x="0" y="0"/>
          <a:chExt cx="0" cy="0"/>
        </a:xfrm>
      </p:grpSpPr>
      <p:sp>
        <p:nvSpPr>
          <p:cNvPr id="128" name="Google Shape;128;p24"/>
          <p:cNvSpPr txBox="1"/>
          <p:nvPr/>
        </p:nvSpPr>
        <p:spPr>
          <a:xfrm>
            <a:off x="457200" y="435191"/>
            <a:ext cx="4751283" cy="512116"/>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US" sz="2800" b="0" i="0" u="none" strike="noStrike" cap="none">
                <a:solidFill>
                  <a:schemeClr val="lt1"/>
                </a:solidFill>
                <a:latin typeface="Arial"/>
                <a:ea typeface="Arial"/>
                <a:cs typeface="Arial"/>
                <a:sym typeface="Arial"/>
              </a:rPr>
              <a:t>Projects</a:t>
            </a:r>
            <a:endParaRPr/>
          </a:p>
        </p:txBody>
      </p:sp>
      <p:pic>
        <p:nvPicPr>
          <p:cNvPr id="129" name="Google Shape;129;p24"/>
          <p:cNvPicPr preferRelativeResize="0"/>
          <p:nvPr/>
        </p:nvPicPr>
        <p:blipFill rotWithShape="1">
          <a:blip r:embed="rId3">
            <a:alphaModFix/>
          </a:blip>
          <a:srcRect/>
          <a:stretch/>
        </p:blipFill>
        <p:spPr>
          <a:xfrm>
            <a:off x="427468" y="1348752"/>
            <a:ext cx="2602865" cy="2606040"/>
          </a:xfrm>
          <a:prstGeom prst="rect">
            <a:avLst/>
          </a:prstGeom>
          <a:noFill/>
          <a:ln>
            <a:noFill/>
          </a:ln>
        </p:spPr>
      </p:pic>
      <p:pic>
        <p:nvPicPr>
          <p:cNvPr id="130" name="Google Shape;130;p24"/>
          <p:cNvPicPr preferRelativeResize="0"/>
          <p:nvPr/>
        </p:nvPicPr>
        <p:blipFill rotWithShape="1">
          <a:blip r:embed="rId4">
            <a:alphaModFix/>
          </a:blip>
          <a:srcRect/>
          <a:stretch/>
        </p:blipFill>
        <p:spPr>
          <a:xfrm>
            <a:off x="6113667" y="1348751"/>
            <a:ext cx="2606041" cy="2606041"/>
          </a:xfrm>
          <a:prstGeom prst="rect">
            <a:avLst/>
          </a:prstGeom>
          <a:noFill/>
          <a:ln>
            <a:noFill/>
          </a:ln>
        </p:spPr>
      </p:pic>
      <p:pic>
        <p:nvPicPr>
          <p:cNvPr id="131" name="Google Shape;131;p24"/>
          <p:cNvPicPr preferRelativeResize="0"/>
          <p:nvPr/>
        </p:nvPicPr>
        <p:blipFill rotWithShape="1">
          <a:blip r:embed="rId5">
            <a:alphaModFix/>
          </a:blip>
          <a:srcRect/>
          <a:stretch/>
        </p:blipFill>
        <p:spPr>
          <a:xfrm>
            <a:off x="3268979" y="1348752"/>
            <a:ext cx="2606042" cy="2606040"/>
          </a:xfrm>
          <a:prstGeom prst="rect">
            <a:avLst/>
          </a:prstGeom>
          <a:noFill/>
          <a:ln>
            <a:noFill/>
          </a:ln>
        </p:spPr>
      </p:pic>
      <p:sp>
        <p:nvSpPr>
          <p:cNvPr id="132" name="Google Shape;132;p24"/>
          <p:cNvSpPr txBox="1"/>
          <p:nvPr/>
        </p:nvSpPr>
        <p:spPr>
          <a:xfrm>
            <a:off x="427468" y="4012580"/>
            <a:ext cx="1428596"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lt1"/>
                </a:solidFill>
                <a:latin typeface="Arial"/>
                <a:ea typeface="Arial"/>
                <a:cs typeface="Arial"/>
                <a:sym typeface="Arial"/>
              </a:rPr>
              <a:t>Bait to Plate</a:t>
            </a:r>
            <a:endParaRPr/>
          </a:p>
        </p:txBody>
      </p:sp>
      <p:sp>
        <p:nvSpPr>
          <p:cNvPr id="133" name="Google Shape;133;p24"/>
          <p:cNvSpPr txBox="1"/>
          <p:nvPr/>
        </p:nvSpPr>
        <p:spPr>
          <a:xfrm>
            <a:off x="3268980" y="4012580"/>
            <a:ext cx="2606042"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lt1"/>
                </a:solidFill>
                <a:latin typeface="Arial"/>
                <a:ea typeface="Arial"/>
                <a:cs typeface="Arial"/>
                <a:sym typeface="Arial"/>
              </a:rPr>
              <a:t>Smartphone App for Fisheries Management</a:t>
            </a:r>
            <a:endParaRPr/>
          </a:p>
        </p:txBody>
      </p:sp>
      <p:sp>
        <p:nvSpPr>
          <p:cNvPr id="134" name="Google Shape;134;p24"/>
          <p:cNvSpPr txBox="1"/>
          <p:nvPr/>
        </p:nvSpPr>
        <p:spPr>
          <a:xfrm>
            <a:off x="6113667" y="4012580"/>
            <a:ext cx="2602865"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lt1"/>
                </a:solidFill>
                <a:latin typeface="Arial"/>
                <a:ea typeface="Arial"/>
                <a:cs typeface="Arial"/>
                <a:sym typeface="Arial"/>
              </a:rPr>
              <a:t>Affordable Electronic Monitoring</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pic>
        <p:nvPicPr>
          <p:cNvPr id="140" name="Google Shape;140;p25"/>
          <p:cNvPicPr preferRelativeResize="0"/>
          <p:nvPr/>
        </p:nvPicPr>
        <p:blipFill rotWithShape="1">
          <a:blip r:embed="rId3">
            <a:alphaModFix/>
          </a:blip>
          <a:srcRect/>
          <a:stretch/>
        </p:blipFill>
        <p:spPr>
          <a:xfrm>
            <a:off x="-1" y="-1053796"/>
            <a:ext cx="9346367" cy="6219228"/>
          </a:xfrm>
          <a:prstGeom prst="rect">
            <a:avLst/>
          </a:prstGeom>
          <a:noFill/>
          <a:ln>
            <a:noFill/>
          </a:ln>
        </p:spPr>
      </p:pic>
      <p:sp>
        <p:nvSpPr>
          <p:cNvPr id="141" name="Google Shape;141;p25"/>
          <p:cNvSpPr txBox="1">
            <a:spLocks noGrp="1"/>
          </p:cNvSpPr>
          <p:nvPr>
            <p:ph type="ctrTitle"/>
          </p:nvPr>
        </p:nvSpPr>
        <p:spPr>
          <a:xfrm>
            <a:off x="0" y="2229681"/>
            <a:ext cx="9144000" cy="684139"/>
          </a:xfrm>
          <a:prstGeom prst="rect">
            <a:avLst/>
          </a:prstGeom>
          <a:solidFill>
            <a:schemeClr val="lt1">
              <a:alpha val="42745"/>
            </a:schemeClr>
          </a:solidFill>
          <a:ln>
            <a:noFill/>
          </a:ln>
        </p:spPr>
        <p:txBody>
          <a:bodyPr spcFirstLastPara="1" wrap="square" lIns="0" tIns="0" rIns="0" bIns="0" anchor="ctr" anchorCtr="0">
            <a:noAutofit/>
          </a:bodyPr>
          <a:lstStyle/>
          <a:p>
            <a:pPr marL="0" marR="0" lvl="0" indent="0" algn="ctr" rtl="0">
              <a:spcBef>
                <a:spcPts val="0"/>
              </a:spcBef>
              <a:spcAft>
                <a:spcPts val="0"/>
              </a:spcAft>
              <a:buClr>
                <a:schemeClr val="dk1"/>
              </a:buClr>
              <a:buSzPts val="3200"/>
              <a:buFont typeface="Arial"/>
              <a:buNone/>
            </a:pPr>
            <a:r>
              <a:rPr lang="en-US" sz="3200" b="0" i="0" u="none" strike="noStrike" cap="none">
                <a:solidFill>
                  <a:schemeClr val="dk1"/>
                </a:solidFill>
                <a:latin typeface="Arial"/>
                <a:ea typeface="Arial"/>
                <a:cs typeface="Arial"/>
                <a:sym typeface="Arial"/>
              </a:rPr>
              <a:t>worldwildlife.org/initiatives/oceans</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6"/>
          <p:cNvSpPr txBox="1"/>
          <p:nvPr/>
        </p:nvSpPr>
        <p:spPr>
          <a:xfrm>
            <a:off x="463749" y="524604"/>
            <a:ext cx="8248313" cy="423662"/>
          </a:xfrm>
          <a:prstGeom prst="rect">
            <a:avLst/>
          </a:prstGeom>
          <a:noFill/>
          <a:ln>
            <a:noFill/>
          </a:ln>
        </p:spPr>
        <p:txBody>
          <a:bodyPr spcFirstLastPara="1" wrap="square" lIns="0" tIns="0" rIns="0" bIns="0" anchor="ctr" anchorCtr="0">
            <a:noAutofit/>
          </a:bodyPr>
          <a:lstStyle/>
          <a:p>
            <a:pPr marL="0" marR="0" lvl="0" indent="0" algn="just" rtl="0">
              <a:spcBef>
                <a:spcPts val="0"/>
              </a:spcBef>
              <a:spcAft>
                <a:spcPts val="0"/>
              </a:spcAft>
              <a:buNone/>
            </a:pPr>
            <a:r>
              <a:rPr lang="en-US" sz="1800">
                <a:solidFill>
                  <a:srgbClr val="31859C"/>
                </a:solidFill>
                <a:latin typeface="Arial"/>
                <a:ea typeface="Arial"/>
                <a:cs typeface="Arial"/>
                <a:sym typeface="Arial"/>
              </a:rPr>
              <a:t>Photo Credits</a:t>
            </a:r>
            <a:endParaRPr/>
          </a:p>
        </p:txBody>
      </p:sp>
      <p:sp>
        <p:nvSpPr>
          <p:cNvPr id="148" name="Google Shape;148;p26"/>
          <p:cNvSpPr txBox="1"/>
          <p:nvPr/>
        </p:nvSpPr>
        <p:spPr>
          <a:xfrm>
            <a:off x="463749" y="1201890"/>
            <a:ext cx="8244965" cy="3647231"/>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chemeClr val="dk1"/>
              </a:buClr>
              <a:buSzPts val="800"/>
              <a:buFont typeface="Arial"/>
              <a:buNone/>
            </a:pPr>
            <a:r>
              <a:rPr lang="en-US" sz="800" b="1" dirty="0">
                <a:solidFill>
                  <a:schemeClr val="dk1"/>
                </a:solidFill>
                <a:latin typeface="Arial"/>
                <a:ea typeface="Arial"/>
                <a:cs typeface="Arial"/>
                <a:sym typeface="Arial"/>
              </a:rPr>
              <a:t>Page 2: </a:t>
            </a:r>
            <a:r>
              <a:rPr lang="en-US" sz="800" dirty="0">
                <a:solidFill>
                  <a:schemeClr val="dk1"/>
                </a:solidFill>
                <a:latin typeface="Arial"/>
                <a:ea typeface="Arial"/>
                <a:cs typeface="Arial"/>
                <a:sym typeface="Arial"/>
              </a:rPr>
              <a:t>© Daniel Versteeg / WWF</a:t>
            </a:r>
            <a:endParaRPr dirty="0"/>
          </a:p>
          <a:p>
            <a:pPr marL="0" marR="0" lvl="0" indent="0" algn="l" rtl="0">
              <a:spcBef>
                <a:spcPts val="200"/>
              </a:spcBef>
              <a:spcAft>
                <a:spcPts val="0"/>
              </a:spcAft>
              <a:buClr>
                <a:schemeClr val="dk1"/>
              </a:buClr>
              <a:buSzPts val="800"/>
              <a:buFont typeface="Arial"/>
              <a:buNone/>
            </a:pPr>
            <a:r>
              <a:rPr lang="en-US" sz="800" b="1" dirty="0">
                <a:solidFill>
                  <a:schemeClr val="dk1"/>
                </a:solidFill>
                <a:latin typeface="Arial"/>
                <a:ea typeface="Arial"/>
                <a:cs typeface="Arial"/>
                <a:sym typeface="Arial"/>
              </a:rPr>
              <a:t>Page 3:</a:t>
            </a:r>
            <a:r>
              <a:rPr lang="en-US" sz="800" dirty="0">
                <a:solidFill>
                  <a:schemeClr val="dk1"/>
                </a:solidFill>
                <a:latin typeface="Arial"/>
                <a:ea typeface="Arial"/>
                <a:cs typeface="Arial"/>
                <a:sym typeface="Arial"/>
              </a:rPr>
              <a:t> © WWF / James Morgan</a:t>
            </a:r>
            <a:endParaRPr dirty="0"/>
          </a:p>
          <a:p>
            <a:pPr marL="0" marR="0" lvl="0" indent="0" algn="l" rtl="0">
              <a:spcBef>
                <a:spcPts val="200"/>
              </a:spcBef>
              <a:spcAft>
                <a:spcPts val="0"/>
              </a:spcAft>
              <a:buClr>
                <a:schemeClr val="dk1"/>
              </a:buClr>
              <a:buSzPts val="800"/>
              <a:buFont typeface="Arial"/>
              <a:buNone/>
            </a:pPr>
            <a:r>
              <a:rPr lang="en-US" sz="800" b="1" dirty="0">
                <a:solidFill>
                  <a:schemeClr val="dk1"/>
                </a:solidFill>
                <a:latin typeface="Arial"/>
                <a:ea typeface="Arial"/>
                <a:cs typeface="Arial"/>
                <a:sym typeface="Arial"/>
              </a:rPr>
              <a:t>Page 4: </a:t>
            </a:r>
            <a:r>
              <a:rPr lang="en-US" sz="800" dirty="0">
                <a:solidFill>
                  <a:schemeClr val="dk1"/>
                </a:solidFill>
                <a:latin typeface="Arial"/>
                <a:ea typeface="Arial"/>
                <a:cs typeface="Arial"/>
                <a:sym typeface="Arial"/>
              </a:rPr>
              <a:t>© James Suter / Black Bean Productions / WWF-US</a:t>
            </a:r>
            <a:endParaRPr dirty="0"/>
          </a:p>
          <a:p>
            <a:pPr marL="0" marR="0" lvl="0" indent="0" algn="l" rtl="0">
              <a:spcBef>
                <a:spcPts val="200"/>
              </a:spcBef>
              <a:spcAft>
                <a:spcPts val="0"/>
              </a:spcAft>
              <a:buClr>
                <a:schemeClr val="dk1"/>
              </a:buClr>
              <a:buSzPts val="800"/>
              <a:buFont typeface="Arial"/>
              <a:buNone/>
            </a:pPr>
            <a:r>
              <a:rPr lang="en-US" sz="800" b="1" dirty="0">
                <a:solidFill>
                  <a:schemeClr val="dk1"/>
                </a:solidFill>
                <a:latin typeface="Arial"/>
                <a:ea typeface="Arial"/>
                <a:cs typeface="Arial"/>
                <a:sym typeface="Arial"/>
              </a:rPr>
              <a:t>Page 5:</a:t>
            </a:r>
            <a:r>
              <a:rPr lang="en-US" sz="800" dirty="0">
                <a:solidFill>
                  <a:schemeClr val="dk1"/>
                </a:solidFill>
                <a:latin typeface="Arial"/>
                <a:ea typeface="Arial"/>
                <a:cs typeface="Arial"/>
                <a:sym typeface="Arial"/>
              </a:rPr>
              <a:t> © Shutterstock / Rich Carey / WWF</a:t>
            </a:r>
            <a:endParaRPr dirty="0"/>
          </a:p>
          <a:p>
            <a:pPr marL="0" marR="0" lvl="0" indent="0" algn="l" rtl="0">
              <a:spcBef>
                <a:spcPts val="200"/>
              </a:spcBef>
              <a:spcAft>
                <a:spcPts val="0"/>
              </a:spcAft>
              <a:buClr>
                <a:schemeClr val="dk1"/>
              </a:buClr>
              <a:buSzPts val="800"/>
              <a:buFont typeface="Arial"/>
              <a:buNone/>
            </a:pPr>
            <a:r>
              <a:rPr lang="en-US" sz="800" b="1" dirty="0">
                <a:solidFill>
                  <a:schemeClr val="dk1"/>
                </a:solidFill>
                <a:latin typeface="Arial"/>
                <a:ea typeface="Arial"/>
                <a:cs typeface="Arial"/>
                <a:sym typeface="Arial"/>
              </a:rPr>
              <a:t>Page 6:</a:t>
            </a:r>
            <a:r>
              <a:rPr lang="en-US" sz="800" dirty="0">
                <a:solidFill>
                  <a:schemeClr val="dk1"/>
                </a:solidFill>
                <a:latin typeface="Arial"/>
                <a:ea typeface="Arial"/>
                <a:cs typeface="Arial"/>
                <a:sym typeface="Arial"/>
              </a:rPr>
              <a:t> © Jürgen Freund / WWF</a:t>
            </a:r>
            <a:endParaRPr sz="800" dirty="0">
              <a:solidFill>
                <a:schemeClr val="dk1"/>
              </a:solidFill>
              <a:latin typeface="Arial"/>
              <a:ea typeface="Arial"/>
              <a:cs typeface="Arial"/>
              <a:sym typeface="Arial"/>
            </a:endParaRPr>
          </a:p>
          <a:p>
            <a:pPr marL="0" marR="0" lvl="0" indent="0" algn="l" rtl="0">
              <a:spcBef>
                <a:spcPts val="200"/>
              </a:spcBef>
              <a:spcAft>
                <a:spcPts val="0"/>
              </a:spcAft>
              <a:buClr>
                <a:schemeClr val="dk1"/>
              </a:buClr>
              <a:buSzPts val="800"/>
              <a:buFont typeface="Arial"/>
              <a:buNone/>
            </a:pPr>
            <a:r>
              <a:rPr lang="en-US" sz="800" b="1" dirty="0">
                <a:solidFill>
                  <a:schemeClr val="dk1"/>
                </a:solidFill>
                <a:latin typeface="Arial"/>
                <a:ea typeface="Arial"/>
                <a:cs typeface="Arial"/>
                <a:sym typeface="Arial"/>
              </a:rPr>
              <a:t>Page 7: </a:t>
            </a:r>
            <a:r>
              <a:rPr lang="en-US" sz="800" dirty="0">
                <a:solidFill>
                  <a:schemeClr val="dk1"/>
                </a:solidFill>
                <a:latin typeface="Arial"/>
                <a:ea typeface="Arial"/>
                <a:cs typeface="Arial"/>
                <a:sym typeface="Arial"/>
              </a:rPr>
              <a:t>© </a:t>
            </a:r>
            <a:r>
              <a:rPr lang="en-US" sz="800" dirty="0" err="1">
                <a:solidFill>
                  <a:schemeClr val="dk1"/>
                </a:solidFill>
                <a:latin typeface="Arial"/>
                <a:ea typeface="Arial"/>
                <a:cs typeface="Arial"/>
                <a:sym typeface="Arial"/>
              </a:rPr>
              <a:t>Meridith</a:t>
            </a:r>
            <a:r>
              <a:rPr lang="en-US" sz="800" dirty="0">
                <a:solidFill>
                  <a:schemeClr val="dk1"/>
                </a:solidFill>
                <a:latin typeface="Arial"/>
                <a:ea typeface="Arial"/>
                <a:cs typeface="Arial"/>
                <a:sym typeface="Arial"/>
              </a:rPr>
              <a:t>  Kohut / WWF-US</a:t>
            </a:r>
            <a:endParaRPr dirty="0"/>
          </a:p>
          <a:p>
            <a:pPr marL="0" marR="0" lvl="0" indent="0" algn="l" rtl="0">
              <a:spcBef>
                <a:spcPts val="200"/>
              </a:spcBef>
              <a:spcAft>
                <a:spcPts val="0"/>
              </a:spcAft>
              <a:buClr>
                <a:schemeClr val="dk1"/>
              </a:buClr>
              <a:buSzPts val="800"/>
              <a:buFont typeface="Arial"/>
              <a:buNone/>
            </a:pPr>
            <a:r>
              <a:rPr lang="en-US" sz="800" b="1" dirty="0">
                <a:solidFill>
                  <a:schemeClr val="dk1"/>
                </a:solidFill>
                <a:latin typeface="Arial"/>
                <a:ea typeface="Arial"/>
                <a:cs typeface="Arial"/>
                <a:sym typeface="Arial"/>
              </a:rPr>
              <a:t>Page 8:</a:t>
            </a:r>
            <a:r>
              <a:rPr lang="en-US" sz="800" dirty="0">
                <a:solidFill>
                  <a:schemeClr val="dk1"/>
                </a:solidFill>
                <a:latin typeface="Arial"/>
                <a:ea typeface="Arial"/>
                <a:cs typeface="Arial"/>
                <a:sym typeface="Arial"/>
              </a:rPr>
              <a:t> © Antonio </a:t>
            </a:r>
            <a:r>
              <a:rPr lang="en-US" sz="800" dirty="0" err="1">
                <a:solidFill>
                  <a:schemeClr val="dk1"/>
                </a:solidFill>
                <a:latin typeface="Arial"/>
                <a:ea typeface="Arial"/>
                <a:cs typeface="Arial"/>
                <a:sym typeface="Arial"/>
              </a:rPr>
              <a:t>Busiello</a:t>
            </a:r>
            <a:r>
              <a:rPr lang="en-US" sz="800" dirty="0">
                <a:solidFill>
                  <a:schemeClr val="dk1"/>
                </a:solidFill>
                <a:latin typeface="Arial"/>
                <a:ea typeface="Arial"/>
                <a:cs typeface="Arial"/>
                <a:sym typeface="Arial"/>
              </a:rPr>
              <a:t> / WWF-US</a:t>
            </a:r>
            <a:endParaRPr sz="800" dirty="0">
              <a:solidFill>
                <a:schemeClr val="dk1"/>
              </a:solidFill>
              <a:latin typeface="Arial"/>
              <a:ea typeface="Arial"/>
              <a:cs typeface="Arial"/>
              <a:sym typeface="Arial"/>
            </a:endParaRPr>
          </a:p>
          <a:p>
            <a:pPr marL="0" marR="0" lvl="0" indent="0" algn="l" rtl="0">
              <a:spcBef>
                <a:spcPts val="200"/>
              </a:spcBef>
              <a:spcAft>
                <a:spcPts val="0"/>
              </a:spcAft>
              <a:buClr>
                <a:schemeClr val="dk1"/>
              </a:buClr>
              <a:buSzPts val="800"/>
              <a:buFont typeface="Arial"/>
              <a:buNone/>
            </a:pPr>
            <a:r>
              <a:rPr lang="en-US" sz="800" b="1" dirty="0">
                <a:solidFill>
                  <a:schemeClr val="dk1"/>
                </a:solidFill>
                <a:latin typeface="Arial"/>
                <a:ea typeface="Arial"/>
                <a:cs typeface="Arial"/>
                <a:sym typeface="Arial"/>
              </a:rPr>
              <a:t>Page 9:</a:t>
            </a:r>
            <a:r>
              <a:rPr lang="en-US" sz="800" dirty="0">
                <a:solidFill>
                  <a:schemeClr val="dk1"/>
                </a:solidFill>
                <a:latin typeface="Arial"/>
                <a:ea typeface="Arial"/>
                <a:cs typeface="Arial"/>
                <a:sym typeface="Arial"/>
              </a:rPr>
              <a:t> © Shutterstock / </a:t>
            </a:r>
            <a:r>
              <a:rPr lang="en-US" sz="800" dirty="0" err="1">
                <a:solidFill>
                  <a:schemeClr val="dk1"/>
                </a:solidFill>
                <a:latin typeface="Arial"/>
                <a:ea typeface="Arial"/>
                <a:cs typeface="Arial"/>
                <a:sym typeface="Arial"/>
              </a:rPr>
              <a:t>Damsea</a:t>
            </a:r>
            <a:r>
              <a:rPr lang="en-US" sz="800" dirty="0">
                <a:solidFill>
                  <a:schemeClr val="dk1"/>
                </a:solidFill>
                <a:latin typeface="Arial"/>
                <a:ea typeface="Arial"/>
                <a:cs typeface="Arial"/>
                <a:sym typeface="Arial"/>
              </a:rPr>
              <a:t> / WWF</a:t>
            </a:r>
            <a:endParaRPr dirty="0"/>
          </a:p>
          <a:p>
            <a:pPr marL="0" marR="0" lvl="0" indent="0" algn="l" rtl="0">
              <a:spcBef>
                <a:spcPts val="200"/>
              </a:spcBef>
              <a:spcAft>
                <a:spcPts val="0"/>
              </a:spcAft>
              <a:buClr>
                <a:schemeClr val="dk1"/>
              </a:buClr>
              <a:buSzPts val="800"/>
              <a:buFont typeface="Arial"/>
              <a:buNone/>
            </a:pPr>
            <a:r>
              <a:rPr lang="en-US" sz="800" b="1" dirty="0">
                <a:solidFill>
                  <a:schemeClr val="dk1"/>
                </a:solidFill>
                <a:latin typeface="Arial"/>
                <a:ea typeface="Arial"/>
                <a:cs typeface="Arial"/>
                <a:sym typeface="Arial"/>
              </a:rPr>
              <a:t>Page 10:</a:t>
            </a:r>
            <a:r>
              <a:rPr lang="en-US" sz="800" dirty="0">
                <a:solidFill>
                  <a:schemeClr val="dk1"/>
                </a:solidFill>
                <a:latin typeface="Arial"/>
                <a:ea typeface="Arial"/>
                <a:cs typeface="Arial"/>
                <a:sym typeface="Arial"/>
              </a:rPr>
              <a:t> © </a:t>
            </a:r>
            <a:r>
              <a:rPr lang="en-US" sz="800" dirty="0" err="1">
                <a:solidFill>
                  <a:schemeClr val="dk1"/>
                </a:solidFill>
                <a:latin typeface="Arial"/>
                <a:ea typeface="Arial"/>
                <a:cs typeface="Arial"/>
                <a:sym typeface="Arial"/>
              </a:rPr>
              <a:t>Meridith</a:t>
            </a:r>
            <a:r>
              <a:rPr lang="en-US" sz="800" dirty="0">
                <a:solidFill>
                  <a:schemeClr val="dk1"/>
                </a:solidFill>
                <a:latin typeface="Arial"/>
                <a:ea typeface="Arial"/>
                <a:cs typeface="Arial"/>
                <a:sym typeface="Arial"/>
              </a:rPr>
              <a:t>  Kohut / WWF-US</a:t>
            </a:r>
            <a:endParaRPr dirty="0"/>
          </a:p>
          <a:p>
            <a:pPr lvl="0">
              <a:spcBef>
                <a:spcPts val="200"/>
              </a:spcBef>
              <a:buClr>
                <a:schemeClr val="dk1"/>
              </a:buClr>
              <a:buSzPts val="800"/>
            </a:pPr>
            <a:r>
              <a:rPr lang="en-US" sz="800" b="1" dirty="0">
                <a:solidFill>
                  <a:schemeClr val="dk1"/>
                </a:solidFill>
                <a:latin typeface="Arial"/>
                <a:ea typeface="Arial"/>
                <a:cs typeface="Arial"/>
                <a:sym typeface="Arial"/>
              </a:rPr>
              <a:t>Page 11:</a:t>
            </a:r>
            <a:r>
              <a:rPr lang="en-US" sz="800" dirty="0">
                <a:solidFill>
                  <a:schemeClr val="dk1"/>
                </a:solidFill>
                <a:latin typeface="Arial"/>
                <a:ea typeface="Arial"/>
                <a:cs typeface="Arial"/>
                <a:sym typeface="Arial"/>
              </a:rPr>
              <a:t> </a:t>
            </a:r>
            <a:r>
              <a:rPr lang="en-US" sz="800" dirty="0">
                <a:solidFill>
                  <a:schemeClr val="dk1"/>
                </a:solidFill>
                <a:latin typeface="Calibri"/>
                <a:ea typeface="Calibri"/>
                <a:cs typeface="Calibri"/>
                <a:sym typeface="Calibri"/>
              </a:rPr>
              <a:t>© WWF/ Kyle </a:t>
            </a:r>
            <a:r>
              <a:rPr lang="en-US" sz="800" dirty="0" err="1">
                <a:solidFill>
                  <a:schemeClr val="dk1"/>
                </a:solidFill>
                <a:latin typeface="Calibri"/>
                <a:ea typeface="Calibri"/>
                <a:cs typeface="Calibri"/>
                <a:sym typeface="Calibri"/>
              </a:rPr>
              <a:t>Laferriere</a:t>
            </a:r>
            <a:endParaRPr lang="en-US" sz="800" dirty="0">
              <a:solidFill>
                <a:schemeClr val="dk1"/>
              </a:solidFill>
              <a:latin typeface="Calibri"/>
              <a:ea typeface="Calibri"/>
              <a:cs typeface="Calibri"/>
              <a:sym typeface="Calibri"/>
            </a:endParaRPr>
          </a:p>
          <a:p>
            <a:pPr lvl="0">
              <a:spcBef>
                <a:spcPts val="200"/>
              </a:spcBef>
              <a:buClr>
                <a:schemeClr val="dk1"/>
              </a:buClr>
              <a:buSzPts val="800"/>
            </a:pPr>
            <a:r>
              <a:rPr lang="en-US" sz="800" b="1" dirty="0">
                <a:solidFill>
                  <a:schemeClr val="dk1"/>
                </a:solidFill>
                <a:latin typeface="Arial"/>
                <a:ea typeface="Arial"/>
                <a:cs typeface="Arial"/>
                <a:sym typeface="Arial"/>
              </a:rPr>
              <a:t>Page 12:</a:t>
            </a:r>
            <a:r>
              <a:rPr lang="en-US" sz="800" dirty="0">
                <a:solidFill>
                  <a:schemeClr val="dk1"/>
                </a:solidFill>
                <a:latin typeface="Arial"/>
                <a:ea typeface="Arial"/>
                <a:cs typeface="Arial"/>
                <a:sym typeface="Arial"/>
              </a:rPr>
              <a:t> © naturepl.com  / Tim </a:t>
            </a:r>
            <a:r>
              <a:rPr lang="en-US" sz="800" dirty="0" err="1">
                <a:solidFill>
                  <a:schemeClr val="dk1"/>
                </a:solidFill>
                <a:latin typeface="Arial"/>
                <a:ea typeface="Arial"/>
                <a:cs typeface="Arial"/>
                <a:sym typeface="Arial"/>
              </a:rPr>
              <a:t>Laman</a:t>
            </a:r>
            <a:r>
              <a:rPr lang="en-US" sz="800" dirty="0">
                <a:solidFill>
                  <a:schemeClr val="dk1"/>
                </a:solidFill>
                <a:latin typeface="Arial"/>
                <a:ea typeface="Arial"/>
                <a:cs typeface="Arial"/>
                <a:sym typeface="Arial"/>
              </a:rPr>
              <a:t> / WWF</a:t>
            </a:r>
            <a:endParaRPr dirty="0"/>
          </a:p>
          <a:p>
            <a:pPr marL="0" marR="0" lvl="0" indent="0" algn="l" rtl="0">
              <a:spcBef>
                <a:spcPts val="200"/>
              </a:spcBef>
              <a:spcAft>
                <a:spcPts val="0"/>
              </a:spcAft>
              <a:buClr>
                <a:schemeClr val="dk1"/>
              </a:buClr>
              <a:buSzPts val="800"/>
              <a:buFont typeface="Arial"/>
              <a:buNone/>
            </a:pPr>
            <a:r>
              <a:rPr lang="en-US" sz="800" b="1" dirty="0">
                <a:solidFill>
                  <a:schemeClr val="dk1"/>
                </a:solidFill>
                <a:latin typeface="Arial"/>
                <a:ea typeface="Arial"/>
                <a:cs typeface="Arial"/>
                <a:sym typeface="Arial"/>
              </a:rPr>
              <a:t>Page 13:</a:t>
            </a:r>
            <a:r>
              <a:rPr lang="en-US" sz="800" dirty="0">
                <a:solidFill>
                  <a:schemeClr val="dk1"/>
                </a:solidFill>
                <a:latin typeface="Arial"/>
                <a:ea typeface="Arial"/>
                <a:cs typeface="Arial"/>
                <a:sym typeface="Arial"/>
              </a:rPr>
              <a:t> © Elisabeth Kruger / WWF-US</a:t>
            </a:r>
            <a:endParaRPr sz="800" dirty="0">
              <a:solidFill>
                <a:schemeClr val="dk1"/>
              </a:solidFill>
              <a:latin typeface="Arial"/>
              <a:ea typeface="Arial"/>
              <a:cs typeface="Arial"/>
              <a:sym typeface="Arial"/>
            </a:endParaRPr>
          </a:p>
          <a:p>
            <a:pPr marL="0" marR="0" lvl="0" indent="0" algn="l" rtl="0">
              <a:spcBef>
                <a:spcPts val="200"/>
              </a:spcBef>
              <a:spcAft>
                <a:spcPts val="0"/>
              </a:spcAft>
              <a:buClr>
                <a:schemeClr val="dk1"/>
              </a:buClr>
              <a:buSzPts val="800"/>
              <a:buFont typeface="Arial"/>
              <a:buNone/>
            </a:pPr>
            <a:r>
              <a:rPr lang="en-US" sz="800" b="1" dirty="0">
                <a:solidFill>
                  <a:schemeClr val="dk1"/>
                </a:solidFill>
                <a:latin typeface="Arial"/>
                <a:ea typeface="Arial"/>
                <a:cs typeface="Arial"/>
                <a:sym typeface="Arial"/>
              </a:rPr>
              <a:t>Page 14:</a:t>
            </a:r>
            <a:r>
              <a:rPr lang="en-US" sz="800" dirty="0">
                <a:solidFill>
                  <a:schemeClr val="dk1"/>
                </a:solidFill>
                <a:latin typeface="Arial"/>
                <a:ea typeface="Arial"/>
                <a:cs typeface="Arial"/>
                <a:sym typeface="Arial"/>
              </a:rPr>
              <a:t> © Jürgen Freund / WWF</a:t>
            </a:r>
            <a:endParaRPr sz="800" dirty="0">
              <a:solidFill>
                <a:schemeClr val="dk1"/>
              </a:solidFill>
              <a:latin typeface="Arial"/>
              <a:ea typeface="Arial"/>
              <a:cs typeface="Arial"/>
              <a:sym typeface="Arial"/>
            </a:endParaRPr>
          </a:p>
          <a:p>
            <a:pPr marL="0" marR="0" lvl="0" indent="0" algn="l" rtl="0">
              <a:spcBef>
                <a:spcPts val="200"/>
              </a:spcBef>
              <a:spcAft>
                <a:spcPts val="0"/>
              </a:spcAft>
              <a:buClr>
                <a:schemeClr val="dk1"/>
              </a:buClr>
              <a:buSzPts val="800"/>
              <a:buFont typeface="Arial"/>
              <a:buNone/>
            </a:pPr>
            <a:r>
              <a:rPr lang="en-US" sz="800" b="1" dirty="0">
                <a:solidFill>
                  <a:schemeClr val="dk1"/>
                </a:solidFill>
                <a:latin typeface="Arial"/>
                <a:ea typeface="Arial"/>
                <a:cs typeface="Arial"/>
                <a:sym typeface="Arial"/>
              </a:rPr>
              <a:t>Page 15:</a:t>
            </a:r>
            <a:r>
              <a:rPr lang="en-US" sz="800" dirty="0">
                <a:solidFill>
                  <a:schemeClr val="dk1"/>
                </a:solidFill>
                <a:latin typeface="Arial"/>
                <a:ea typeface="Arial"/>
                <a:cs typeface="Arial"/>
                <a:sym typeface="Arial"/>
              </a:rPr>
              <a:t> © Brent </a:t>
            </a:r>
            <a:r>
              <a:rPr lang="en-US" sz="800" dirty="0" err="1">
                <a:solidFill>
                  <a:schemeClr val="dk1"/>
                </a:solidFill>
                <a:latin typeface="Arial"/>
                <a:ea typeface="Arial"/>
                <a:cs typeface="Arial"/>
                <a:sym typeface="Arial"/>
              </a:rPr>
              <a:t>Stirton</a:t>
            </a:r>
            <a:r>
              <a:rPr lang="en-US" sz="800" dirty="0">
                <a:solidFill>
                  <a:schemeClr val="dk1"/>
                </a:solidFill>
                <a:latin typeface="Arial"/>
                <a:ea typeface="Arial"/>
                <a:cs typeface="Arial"/>
                <a:sym typeface="Arial"/>
              </a:rPr>
              <a:t> / Getty Images / WWF-UK</a:t>
            </a:r>
            <a:endParaRPr dirty="0"/>
          </a:p>
          <a:p>
            <a:pPr marL="0" marR="0" lvl="0" indent="0" algn="l" rtl="0">
              <a:spcBef>
                <a:spcPts val="200"/>
              </a:spcBef>
              <a:spcAft>
                <a:spcPts val="0"/>
              </a:spcAft>
              <a:buClr>
                <a:schemeClr val="dk1"/>
              </a:buClr>
              <a:buSzPts val="800"/>
              <a:buFont typeface="Arial"/>
              <a:buNone/>
            </a:pPr>
            <a:r>
              <a:rPr lang="en-US" sz="800" b="1" dirty="0">
                <a:solidFill>
                  <a:schemeClr val="dk1"/>
                </a:solidFill>
                <a:latin typeface="Arial"/>
                <a:ea typeface="Arial"/>
                <a:cs typeface="Arial"/>
                <a:sym typeface="Arial"/>
              </a:rPr>
              <a:t>	</a:t>
            </a:r>
            <a:r>
              <a:rPr lang="en-US" sz="800" dirty="0">
                <a:solidFill>
                  <a:schemeClr val="dk1"/>
                </a:solidFill>
                <a:latin typeface="Arial"/>
                <a:ea typeface="Arial"/>
                <a:cs typeface="Arial"/>
                <a:sym typeface="Arial"/>
              </a:rPr>
              <a:t>© Green Renaissance / WWF-UK</a:t>
            </a:r>
            <a:endParaRPr dirty="0"/>
          </a:p>
          <a:p>
            <a:pPr marL="0" marR="0" lvl="0" indent="0" algn="l" rtl="0">
              <a:spcBef>
                <a:spcPts val="200"/>
              </a:spcBef>
              <a:spcAft>
                <a:spcPts val="0"/>
              </a:spcAft>
              <a:buClr>
                <a:schemeClr val="dk1"/>
              </a:buClr>
              <a:buSzPts val="800"/>
              <a:buFont typeface="Arial"/>
              <a:buNone/>
            </a:pPr>
            <a:r>
              <a:rPr lang="en-US" sz="800" dirty="0">
                <a:solidFill>
                  <a:schemeClr val="dk1"/>
                </a:solidFill>
                <a:latin typeface="Arial"/>
                <a:ea typeface="Arial"/>
                <a:cs typeface="Arial"/>
                <a:sym typeface="Arial"/>
              </a:rPr>
              <a:t>	© </a:t>
            </a:r>
            <a:r>
              <a:rPr lang="en-US" sz="800" dirty="0" err="1">
                <a:solidFill>
                  <a:schemeClr val="dk1"/>
                </a:solidFill>
                <a:latin typeface="Arial"/>
                <a:ea typeface="Arial"/>
                <a:cs typeface="Arial"/>
                <a:sym typeface="Arial"/>
              </a:rPr>
              <a:t>Yawar</a:t>
            </a:r>
            <a:r>
              <a:rPr lang="en-US" sz="800" dirty="0">
                <a:solidFill>
                  <a:schemeClr val="dk1"/>
                </a:solidFill>
                <a:latin typeface="Arial"/>
                <a:ea typeface="Arial"/>
                <a:cs typeface="Arial"/>
                <a:sym typeface="Arial"/>
              </a:rPr>
              <a:t> Motion Films / WWF-Peru</a:t>
            </a:r>
            <a:endParaRPr dirty="0"/>
          </a:p>
          <a:p>
            <a:pPr marL="0" marR="0" lvl="0" indent="0" algn="l" rtl="0">
              <a:spcBef>
                <a:spcPts val="200"/>
              </a:spcBef>
              <a:spcAft>
                <a:spcPts val="0"/>
              </a:spcAft>
              <a:buClr>
                <a:schemeClr val="dk1"/>
              </a:buClr>
              <a:buSzPts val="800"/>
              <a:buFont typeface="Arial"/>
              <a:buNone/>
            </a:pPr>
            <a:r>
              <a:rPr lang="en-US" sz="800" b="1" dirty="0">
                <a:solidFill>
                  <a:schemeClr val="dk1"/>
                </a:solidFill>
                <a:latin typeface="Arial"/>
                <a:ea typeface="Arial"/>
                <a:cs typeface="Arial"/>
                <a:sym typeface="Arial"/>
              </a:rPr>
              <a:t>Page 16:</a:t>
            </a:r>
            <a:r>
              <a:rPr lang="en-US" sz="800" dirty="0">
                <a:solidFill>
                  <a:schemeClr val="dk1"/>
                </a:solidFill>
                <a:latin typeface="Arial"/>
                <a:ea typeface="Arial"/>
                <a:cs typeface="Arial"/>
                <a:sym typeface="Arial"/>
              </a:rPr>
              <a:t> © Antonio </a:t>
            </a:r>
            <a:r>
              <a:rPr lang="en-US" sz="800" dirty="0" err="1">
                <a:solidFill>
                  <a:schemeClr val="dk1"/>
                </a:solidFill>
                <a:latin typeface="Arial"/>
                <a:ea typeface="Arial"/>
                <a:cs typeface="Arial"/>
                <a:sym typeface="Arial"/>
              </a:rPr>
              <a:t>Busiello</a:t>
            </a:r>
            <a:r>
              <a:rPr lang="en-US" sz="800" dirty="0">
                <a:solidFill>
                  <a:schemeClr val="dk1"/>
                </a:solidFill>
                <a:latin typeface="Arial"/>
                <a:ea typeface="Arial"/>
                <a:cs typeface="Arial"/>
                <a:sym typeface="Arial"/>
              </a:rPr>
              <a:t>/WWF-US</a:t>
            </a:r>
            <a:endParaRPr sz="800" dirty="0">
              <a:solidFill>
                <a:schemeClr val="dk1"/>
              </a:solidFill>
              <a:latin typeface="Arial"/>
              <a:ea typeface="Arial"/>
              <a:cs typeface="Arial"/>
              <a:sym typeface="Arial"/>
            </a:endParaRPr>
          </a:p>
          <a:p>
            <a:pPr marL="0" marR="0" lvl="0" indent="0" algn="l" rtl="0">
              <a:spcBef>
                <a:spcPts val="200"/>
              </a:spcBef>
              <a:spcAft>
                <a:spcPts val="0"/>
              </a:spcAft>
              <a:buClr>
                <a:schemeClr val="dk1"/>
              </a:buClr>
              <a:buSzPts val="800"/>
              <a:buFont typeface="Arial"/>
              <a:buNone/>
            </a:pPr>
            <a:endParaRPr sz="800" dirty="0">
              <a:solidFill>
                <a:schemeClr val="dk1"/>
              </a:solidFill>
              <a:latin typeface="Arial"/>
              <a:ea typeface="Arial"/>
              <a:cs typeface="Arial"/>
              <a:sym typeface="Arial"/>
            </a:endParaRPr>
          </a:p>
          <a:p>
            <a:pPr marL="0" marR="0" lvl="0" indent="0" algn="l" rtl="0">
              <a:spcBef>
                <a:spcPts val="200"/>
              </a:spcBef>
              <a:spcAft>
                <a:spcPts val="0"/>
              </a:spcAft>
              <a:buClr>
                <a:schemeClr val="dk1"/>
              </a:buClr>
              <a:buSzPts val="800"/>
              <a:buFont typeface="Arial"/>
              <a:buNone/>
            </a:pPr>
            <a:r>
              <a:rPr lang="en-US" sz="800" dirty="0">
                <a:solidFill>
                  <a:schemeClr val="dk1"/>
                </a:solidFill>
                <a:latin typeface="Arial"/>
                <a:ea typeface="Arial"/>
                <a:cs typeface="Arial"/>
                <a:sym typeface="Arial"/>
              </a:rPr>
              <a:t> </a:t>
            </a:r>
            <a:endParaRPr dirty="0"/>
          </a:p>
          <a:p>
            <a:pPr marL="0" marR="0" lvl="0" indent="0" algn="l" rtl="0">
              <a:spcBef>
                <a:spcPts val="200"/>
              </a:spcBef>
              <a:spcAft>
                <a:spcPts val="0"/>
              </a:spcAft>
              <a:buClr>
                <a:schemeClr val="dk1"/>
              </a:buClr>
              <a:buSzPts val="800"/>
              <a:buFont typeface="Arial"/>
              <a:buNone/>
            </a:pPr>
            <a:endParaRPr sz="800" dirty="0">
              <a:solidFill>
                <a:schemeClr val="dk1"/>
              </a:solidFill>
              <a:latin typeface="Arial"/>
              <a:ea typeface="Arial"/>
              <a:cs typeface="Arial"/>
              <a:sym typeface="Arial"/>
            </a:endParaRPr>
          </a:p>
          <a:p>
            <a:pPr marL="0" marR="0" lvl="0" indent="0" algn="l" rtl="0">
              <a:spcBef>
                <a:spcPts val="200"/>
              </a:spcBef>
              <a:spcAft>
                <a:spcPts val="0"/>
              </a:spcAft>
              <a:buClr>
                <a:schemeClr val="dk1"/>
              </a:buClr>
              <a:buSzPts val="800"/>
              <a:buFont typeface="Arial"/>
              <a:buNone/>
            </a:pPr>
            <a:endParaRPr sz="800" dirty="0">
              <a:solidFill>
                <a:schemeClr val="dk1"/>
              </a:solidFill>
              <a:latin typeface="Arial"/>
              <a:ea typeface="Arial"/>
              <a:cs typeface="Arial"/>
              <a:sym typeface="Arial"/>
            </a:endParaRPr>
          </a:p>
          <a:p>
            <a:pPr marL="0" marR="0" lvl="0" indent="0" algn="l" rtl="0">
              <a:spcBef>
                <a:spcPts val="200"/>
              </a:spcBef>
              <a:spcAft>
                <a:spcPts val="0"/>
              </a:spcAft>
              <a:buClr>
                <a:schemeClr val="dk1"/>
              </a:buClr>
              <a:buSzPts val="800"/>
              <a:buFont typeface="Arial"/>
              <a:buNone/>
            </a:pPr>
            <a:endParaRPr sz="800" dirty="0">
              <a:solidFill>
                <a:schemeClr val="dk1"/>
              </a:solidFill>
              <a:latin typeface="Arial"/>
              <a:ea typeface="Arial"/>
              <a:cs typeface="Arial"/>
              <a:sym typeface="Arial"/>
            </a:endParaRPr>
          </a:p>
          <a:p>
            <a:pPr marL="0" marR="0" lvl="0" indent="0" algn="l" rtl="0">
              <a:spcBef>
                <a:spcPts val="200"/>
              </a:spcBef>
              <a:spcAft>
                <a:spcPts val="0"/>
              </a:spcAft>
              <a:buClr>
                <a:schemeClr val="dk1"/>
              </a:buClr>
              <a:buSzPts val="800"/>
              <a:buFont typeface="Arial"/>
              <a:buNone/>
            </a:pPr>
            <a:endParaRPr sz="800" dirty="0">
              <a:solidFill>
                <a:schemeClr val="dk1"/>
              </a:solidFill>
              <a:latin typeface="Arial"/>
              <a:ea typeface="Arial"/>
              <a:cs typeface="Arial"/>
              <a:sym typeface="Arial"/>
            </a:endParaRPr>
          </a:p>
          <a:p>
            <a:pPr marL="0" marR="0" lvl="0" indent="0" algn="l" rtl="0">
              <a:spcBef>
                <a:spcPts val="200"/>
              </a:spcBef>
              <a:spcAft>
                <a:spcPts val="0"/>
              </a:spcAft>
              <a:buClr>
                <a:schemeClr val="dk1"/>
              </a:buClr>
              <a:buSzPts val="800"/>
              <a:buFont typeface="Arial"/>
              <a:buNone/>
            </a:pPr>
            <a:endParaRPr sz="800" dirty="0">
              <a:solidFill>
                <a:schemeClr val="dk1"/>
              </a:solidFill>
              <a:latin typeface="Arial"/>
              <a:ea typeface="Arial"/>
              <a:cs typeface="Arial"/>
              <a:sym typeface="Arial"/>
            </a:endParaRPr>
          </a:p>
          <a:p>
            <a:pPr marL="0" marR="0" lvl="0" indent="0" algn="l" rtl="0">
              <a:spcBef>
                <a:spcPts val="200"/>
              </a:spcBef>
              <a:spcAft>
                <a:spcPts val="0"/>
              </a:spcAft>
              <a:buClr>
                <a:schemeClr val="dk1"/>
              </a:buClr>
              <a:buSzPts val="800"/>
              <a:buFont typeface="Arial"/>
              <a:buNone/>
            </a:pPr>
            <a:endParaRPr sz="800" dirty="0">
              <a:solidFill>
                <a:schemeClr val="dk1"/>
              </a:solidFill>
              <a:latin typeface="Arial"/>
              <a:ea typeface="Arial"/>
              <a:cs typeface="Arial"/>
              <a:sym typeface="Arial"/>
            </a:endParaRPr>
          </a:p>
          <a:p>
            <a:pPr marL="0" marR="0" lvl="0" indent="0" algn="l" rtl="0">
              <a:spcBef>
                <a:spcPts val="200"/>
              </a:spcBef>
              <a:spcAft>
                <a:spcPts val="0"/>
              </a:spcAft>
              <a:buClr>
                <a:schemeClr val="dk1"/>
              </a:buClr>
              <a:buSzPts val="800"/>
              <a:buFont typeface="Arial"/>
              <a:buNone/>
            </a:pPr>
            <a:endParaRPr sz="800" dirty="0">
              <a:solidFill>
                <a:schemeClr val="dk1"/>
              </a:solidFill>
              <a:latin typeface="Arial"/>
              <a:ea typeface="Arial"/>
              <a:cs typeface="Arial"/>
              <a:sym typeface="Arial"/>
            </a:endParaRPr>
          </a:p>
          <a:p>
            <a:pPr marL="0" marR="0" lvl="0" indent="0" algn="l" rtl="0">
              <a:spcBef>
                <a:spcPts val="200"/>
              </a:spcBef>
              <a:spcAft>
                <a:spcPts val="0"/>
              </a:spcAft>
              <a:buClr>
                <a:schemeClr val="dk1"/>
              </a:buClr>
              <a:buSzPts val="800"/>
              <a:buFont typeface="Arial"/>
              <a:buNone/>
            </a:pPr>
            <a:endParaRPr sz="800" dirty="0">
              <a:solidFill>
                <a:schemeClr val="dk1"/>
              </a:solidFill>
              <a:latin typeface="Arial"/>
              <a:ea typeface="Arial"/>
              <a:cs typeface="Arial"/>
              <a:sym typeface="Arial"/>
            </a:endParaRPr>
          </a:p>
          <a:p>
            <a:pPr marL="0" marR="0" lvl="0" indent="0" algn="l" rtl="0">
              <a:spcBef>
                <a:spcPts val="200"/>
              </a:spcBef>
              <a:spcAft>
                <a:spcPts val="0"/>
              </a:spcAft>
              <a:buClr>
                <a:schemeClr val="dk1"/>
              </a:buClr>
              <a:buSzPts val="800"/>
              <a:buFont typeface="Arial"/>
              <a:buNone/>
            </a:pPr>
            <a:endParaRPr sz="800" dirty="0">
              <a:solidFill>
                <a:schemeClr val="dk1"/>
              </a:solidFill>
              <a:latin typeface="Arial"/>
              <a:ea typeface="Arial"/>
              <a:cs typeface="Arial"/>
              <a:sym typeface="Arial"/>
            </a:endParaRPr>
          </a:p>
          <a:p>
            <a:pPr marL="0" marR="0" lvl="0" indent="0" algn="l" rtl="0">
              <a:spcBef>
                <a:spcPts val="200"/>
              </a:spcBef>
              <a:spcAft>
                <a:spcPts val="0"/>
              </a:spcAft>
              <a:buClr>
                <a:schemeClr val="dk1"/>
              </a:buClr>
              <a:buSzPts val="800"/>
              <a:buFont typeface="Arial"/>
              <a:buNone/>
            </a:pPr>
            <a:endParaRPr sz="800" dirty="0">
              <a:solidFill>
                <a:schemeClr val="dk1"/>
              </a:solidFill>
              <a:latin typeface="Arial"/>
              <a:ea typeface="Arial"/>
              <a:cs typeface="Arial"/>
              <a:sym typeface="Arial"/>
            </a:endParaRPr>
          </a:p>
          <a:p>
            <a:pPr marL="0" marR="0" lvl="0" indent="0" algn="l" rtl="0">
              <a:spcBef>
                <a:spcPts val="200"/>
              </a:spcBef>
              <a:spcAft>
                <a:spcPts val="0"/>
              </a:spcAft>
              <a:buClr>
                <a:schemeClr val="dk1"/>
              </a:buClr>
              <a:buSzPts val="800"/>
              <a:buFont typeface="Arial"/>
              <a:buNone/>
            </a:pPr>
            <a:endParaRPr sz="800" dirty="0">
              <a:solidFill>
                <a:schemeClr val="dk1"/>
              </a:solidFill>
              <a:latin typeface="Arial"/>
              <a:ea typeface="Arial"/>
              <a:cs typeface="Arial"/>
              <a:sym typeface="Arial"/>
            </a:endParaRPr>
          </a:p>
          <a:p>
            <a:pPr marL="0" marR="0" lvl="0" indent="0" algn="l" rtl="0">
              <a:spcBef>
                <a:spcPts val="200"/>
              </a:spcBef>
              <a:spcAft>
                <a:spcPts val="0"/>
              </a:spcAft>
              <a:buClr>
                <a:schemeClr val="dk1"/>
              </a:buClr>
              <a:buSzPts val="800"/>
              <a:buFont typeface="Arial"/>
              <a:buNone/>
            </a:pPr>
            <a:endParaRPr sz="800" dirty="0">
              <a:solidFill>
                <a:schemeClr val="dk1"/>
              </a:solidFill>
              <a:latin typeface="Arial"/>
              <a:ea typeface="Arial"/>
              <a:cs typeface="Arial"/>
              <a:sym typeface="Arial"/>
            </a:endParaRPr>
          </a:p>
          <a:p>
            <a:pPr marL="0" marR="0" lvl="0" indent="0" algn="l" rtl="0">
              <a:spcBef>
                <a:spcPts val="200"/>
              </a:spcBef>
              <a:spcAft>
                <a:spcPts val="0"/>
              </a:spcAft>
              <a:buClr>
                <a:schemeClr val="dk1"/>
              </a:buClr>
              <a:buSzPts val="800"/>
              <a:buFont typeface="Arial"/>
              <a:buNone/>
            </a:pPr>
            <a:endParaRPr sz="800" dirty="0">
              <a:solidFill>
                <a:schemeClr val="dk1"/>
              </a:solidFill>
              <a:latin typeface="Arial"/>
              <a:ea typeface="Arial"/>
              <a:cs typeface="Arial"/>
              <a:sym typeface="Arial"/>
            </a:endParaRPr>
          </a:p>
          <a:p>
            <a:pPr marL="0" marR="0" lvl="0" indent="0" algn="l" rtl="0">
              <a:spcBef>
                <a:spcPts val="200"/>
              </a:spcBef>
              <a:spcAft>
                <a:spcPts val="0"/>
              </a:spcAft>
              <a:buClr>
                <a:schemeClr val="dk1"/>
              </a:buClr>
              <a:buSzPts val="800"/>
              <a:buFont typeface="Arial"/>
              <a:buNone/>
            </a:pPr>
            <a:endParaRPr sz="800" dirty="0">
              <a:solidFill>
                <a:schemeClr val="dk1"/>
              </a:solidFill>
              <a:latin typeface="Arial"/>
              <a:ea typeface="Arial"/>
              <a:cs typeface="Arial"/>
              <a:sym typeface="Arial"/>
            </a:endParaRPr>
          </a:p>
          <a:p>
            <a:pPr marL="0" marR="0" lvl="0" indent="0" algn="l" rtl="0">
              <a:spcBef>
                <a:spcPts val="380"/>
              </a:spcBef>
              <a:spcAft>
                <a:spcPts val="0"/>
              </a:spcAft>
              <a:buClr>
                <a:schemeClr val="dk1"/>
              </a:buClr>
              <a:buSzPts val="900"/>
              <a:buFont typeface="Arial"/>
              <a:buNone/>
            </a:pPr>
            <a:r>
              <a:rPr lang="en-US" sz="900" dirty="0">
                <a:solidFill>
                  <a:schemeClr val="dk1"/>
                </a:solidFill>
                <a:latin typeface="Arial"/>
                <a:ea typeface="Arial"/>
                <a:cs typeface="Arial"/>
                <a:sym typeface="Arial"/>
              </a:rPr>
              <a:t> </a:t>
            </a:r>
            <a:endParaRPr dirty="0"/>
          </a:p>
          <a:p>
            <a:pPr marL="0" marR="0" lvl="0" indent="0" algn="l" rtl="0">
              <a:spcBef>
                <a:spcPts val="0"/>
              </a:spcBef>
              <a:spcAft>
                <a:spcPts val="0"/>
              </a:spcAft>
              <a:buClr>
                <a:schemeClr val="dk1"/>
              </a:buClr>
              <a:buSzPts val="800"/>
              <a:buFont typeface="Arial"/>
              <a:buNone/>
            </a:pPr>
            <a:endParaRPr sz="800" dirty="0">
              <a:solidFill>
                <a:schemeClr val="dk1"/>
              </a:solidFill>
              <a:latin typeface="Arial"/>
              <a:ea typeface="Arial"/>
              <a:cs typeface="Arial"/>
              <a:sym typeface="Arial"/>
            </a:endParaRPr>
          </a:p>
          <a:p>
            <a:pPr marL="0" marR="0" lvl="0" indent="0" algn="l" rtl="0">
              <a:spcBef>
                <a:spcPts val="380"/>
              </a:spcBef>
              <a:spcAft>
                <a:spcPts val="0"/>
              </a:spcAft>
              <a:buClr>
                <a:schemeClr val="dk1"/>
              </a:buClr>
              <a:buSzPts val="900"/>
              <a:buFont typeface="Arial"/>
              <a:buNone/>
            </a:pPr>
            <a:r>
              <a:rPr lang="en-US" sz="900" dirty="0">
                <a:solidFill>
                  <a:schemeClr val="dk1"/>
                </a:solidFill>
                <a:latin typeface="Arial"/>
                <a:ea typeface="Arial"/>
                <a:cs typeface="Arial"/>
                <a:sym typeface="Arial"/>
              </a:rPr>
              <a:t> </a:t>
            </a: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6"/>
        <p:cNvGrpSpPr/>
        <p:nvPr/>
      </p:nvGrpSpPr>
      <p:grpSpPr>
        <a:xfrm>
          <a:off x="0" y="0"/>
          <a:ext cx="0" cy="0"/>
          <a:chOff x="0" y="0"/>
          <a:chExt cx="0" cy="0"/>
        </a:xfrm>
      </p:grpSpPr>
      <p:pic>
        <p:nvPicPr>
          <p:cNvPr id="37" name="Google Shape;37;p11"/>
          <p:cNvPicPr preferRelativeResize="0"/>
          <p:nvPr/>
        </p:nvPicPr>
        <p:blipFill rotWithShape="1">
          <a:blip r:embed="rId3">
            <a:alphaModFix/>
          </a:blip>
          <a:srcRect/>
          <a:stretch/>
        </p:blipFill>
        <p:spPr>
          <a:xfrm>
            <a:off x="0" y="-1290918"/>
            <a:ext cx="9144000" cy="6858000"/>
          </a:xfrm>
          <a:prstGeom prst="rect">
            <a:avLst/>
          </a:prstGeom>
          <a:noFill/>
          <a:ln>
            <a:noFill/>
          </a:ln>
        </p:spPr>
      </p:pic>
      <p:sp>
        <p:nvSpPr>
          <p:cNvPr id="38" name="Google Shape;38;p11"/>
          <p:cNvSpPr txBox="1">
            <a:spLocks noGrp="1"/>
          </p:cNvSpPr>
          <p:nvPr>
            <p:ph type="ctrTitle"/>
          </p:nvPr>
        </p:nvSpPr>
        <p:spPr>
          <a:xfrm>
            <a:off x="0" y="2229681"/>
            <a:ext cx="9144000" cy="684139"/>
          </a:xfrm>
          <a:prstGeom prst="rect">
            <a:avLst/>
          </a:prstGeom>
          <a:solidFill>
            <a:schemeClr val="lt1">
              <a:alpha val="42745"/>
            </a:schemeClr>
          </a:solidFill>
          <a:ln>
            <a:noFill/>
          </a:ln>
        </p:spPr>
        <p:txBody>
          <a:bodyPr spcFirstLastPara="1" wrap="square" lIns="0" tIns="0" rIns="0" bIns="0" anchor="ctr" anchorCtr="0">
            <a:noAutofit/>
          </a:bodyPr>
          <a:lstStyle/>
          <a:p>
            <a:pPr marL="0" marR="0" lvl="0" indent="0" algn="ctr" rtl="0">
              <a:spcBef>
                <a:spcPts val="0"/>
              </a:spcBef>
              <a:spcAft>
                <a:spcPts val="0"/>
              </a:spcAft>
              <a:buClr>
                <a:schemeClr val="dk1"/>
              </a:buClr>
              <a:buSzPts val="3200"/>
              <a:buFont typeface="Arial"/>
              <a:buNone/>
            </a:pPr>
            <a:r>
              <a:rPr lang="en-US" sz="3200" b="0" i="0" u="none" strike="noStrike" cap="none">
                <a:solidFill>
                  <a:schemeClr val="dk1"/>
                </a:solidFill>
                <a:latin typeface="Arial"/>
                <a:ea typeface="Arial"/>
                <a:cs typeface="Arial"/>
                <a:sym typeface="Arial"/>
              </a:rPr>
              <a:t>Oceans</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44" name="Google Shape;44;p12"/>
          <p:cNvPicPr preferRelativeResize="0"/>
          <p:nvPr/>
        </p:nvPicPr>
        <p:blipFill rotWithShape="1">
          <a:blip r:embed="rId3">
            <a:alphaModFix/>
          </a:blip>
          <a:srcRect/>
          <a:stretch/>
        </p:blipFill>
        <p:spPr>
          <a:xfrm>
            <a:off x="-1" y="-1316110"/>
            <a:ext cx="9689415" cy="6459610"/>
          </a:xfrm>
          <a:prstGeom prst="rect">
            <a:avLst/>
          </a:prstGeom>
          <a:noFill/>
          <a:ln>
            <a:noFill/>
          </a:ln>
        </p:spPr>
      </p:pic>
      <p:sp>
        <p:nvSpPr>
          <p:cNvPr id="45" name="Google Shape;45;p12"/>
          <p:cNvSpPr txBox="1">
            <a:spLocks noGrp="1"/>
          </p:cNvSpPr>
          <p:nvPr>
            <p:ph type="body" idx="1"/>
          </p:nvPr>
        </p:nvSpPr>
        <p:spPr>
          <a:xfrm>
            <a:off x="455612" y="1210670"/>
            <a:ext cx="2712831" cy="1200329"/>
          </a:xfrm>
          <a:prstGeom prst="rect">
            <a:avLst/>
          </a:prstGeom>
          <a:solidFill>
            <a:schemeClr val="dk1">
              <a:alpha val="44705"/>
            </a:schemeClr>
          </a:solidFill>
          <a:ln>
            <a:noFill/>
          </a:ln>
        </p:spPr>
        <p:txBody>
          <a:bodyPr spcFirstLastPara="1" wrap="square" lIns="182875" tIns="137150" rIns="182875" bIns="137150" anchor="t" anchorCtr="0">
            <a:noAutofit/>
          </a:bodyPr>
          <a:lstStyle/>
          <a:p>
            <a:pPr marL="0" marR="0" lvl="0" indent="0" algn="l" rtl="0">
              <a:spcBef>
                <a:spcPts val="0"/>
              </a:spcBef>
              <a:spcAft>
                <a:spcPts val="0"/>
              </a:spcAft>
              <a:buClr>
                <a:schemeClr val="lt1"/>
              </a:buClr>
              <a:buSzPts val="2000"/>
              <a:buFont typeface="Arial"/>
              <a:buNone/>
            </a:pPr>
            <a:r>
              <a:rPr lang="en-US" sz="2000" b="0" i="0" u="none" strike="noStrike" cap="none">
                <a:solidFill>
                  <a:schemeClr val="lt1"/>
                </a:solidFill>
                <a:latin typeface="Arial"/>
                <a:ea typeface="Arial"/>
                <a:cs typeface="Arial"/>
                <a:sym typeface="Arial"/>
              </a:rPr>
              <a:t>Our living planet is only as healthy as its oceans. </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pic>
        <p:nvPicPr>
          <p:cNvPr id="51" name="Google Shape;51;p13"/>
          <p:cNvPicPr preferRelativeResize="0"/>
          <p:nvPr/>
        </p:nvPicPr>
        <p:blipFill rotWithShape="1">
          <a:blip r:embed="rId3">
            <a:alphaModFix/>
          </a:blip>
          <a:srcRect/>
          <a:stretch/>
        </p:blipFill>
        <p:spPr>
          <a:xfrm>
            <a:off x="0" y="-61521"/>
            <a:ext cx="9196466" cy="5747791"/>
          </a:xfrm>
          <a:prstGeom prst="rect">
            <a:avLst/>
          </a:prstGeom>
          <a:noFill/>
          <a:ln>
            <a:noFill/>
          </a:ln>
        </p:spPr>
      </p:pic>
      <p:sp>
        <p:nvSpPr>
          <p:cNvPr id="52" name="Google Shape;52;p13"/>
          <p:cNvSpPr txBox="1">
            <a:spLocks noGrp="1"/>
          </p:cNvSpPr>
          <p:nvPr>
            <p:ph type="body" idx="1"/>
          </p:nvPr>
        </p:nvSpPr>
        <p:spPr>
          <a:xfrm>
            <a:off x="515573" y="1817697"/>
            <a:ext cx="2712831" cy="1508105"/>
          </a:xfrm>
          <a:prstGeom prst="rect">
            <a:avLst/>
          </a:prstGeom>
          <a:solidFill>
            <a:schemeClr val="lt1">
              <a:alpha val="44705"/>
            </a:schemeClr>
          </a:solidFill>
          <a:ln>
            <a:noFill/>
          </a:ln>
        </p:spPr>
        <p:txBody>
          <a:bodyPr spcFirstLastPara="1" wrap="square" lIns="182875" tIns="137150" rIns="182875" bIns="137150" anchor="t" anchorCtr="0">
            <a:noAutofit/>
          </a:bodyPr>
          <a:lstStyle/>
          <a:p>
            <a:pPr marL="0" marR="0" lvl="0" indent="0" algn="l" rtl="0">
              <a:spcBef>
                <a:spcPts val="0"/>
              </a:spcBef>
              <a:spcAft>
                <a:spcPts val="0"/>
              </a:spcAft>
              <a:buClr>
                <a:schemeClr val="dk1"/>
              </a:buClr>
              <a:buSzPts val="2000"/>
              <a:buFont typeface="Arial"/>
              <a:buNone/>
            </a:pPr>
            <a:r>
              <a:rPr lang="en-US" sz="2000" b="0" i="0" u="none" strike="noStrike" cap="none">
                <a:solidFill>
                  <a:schemeClr val="dk1"/>
                </a:solidFill>
                <a:latin typeface="Arial"/>
                <a:ea typeface="Arial"/>
                <a:cs typeface="Arial"/>
                <a:sym typeface="Arial"/>
              </a:rPr>
              <a:t>Protecting the oceans is critical for communities around the world.</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pic>
        <p:nvPicPr>
          <p:cNvPr id="58" name="Google Shape;58;p14"/>
          <p:cNvPicPr preferRelativeResize="0"/>
          <p:nvPr/>
        </p:nvPicPr>
        <p:blipFill rotWithShape="1">
          <a:blip r:embed="rId3">
            <a:alphaModFix/>
          </a:blip>
          <a:srcRect/>
          <a:stretch/>
        </p:blipFill>
        <p:spPr>
          <a:xfrm>
            <a:off x="-59961" y="-1126987"/>
            <a:ext cx="9463941" cy="6311924"/>
          </a:xfrm>
          <a:prstGeom prst="rect">
            <a:avLst/>
          </a:prstGeom>
          <a:noFill/>
          <a:ln>
            <a:noFill/>
          </a:ln>
        </p:spPr>
      </p:pic>
      <p:sp>
        <p:nvSpPr>
          <p:cNvPr id="59" name="Google Shape;59;p14"/>
          <p:cNvSpPr txBox="1">
            <a:spLocks noGrp="1"/>
          </p:cNvSpPr>
          <p:nvPr>
            <p:ph type="body" idx="1"/>
          </p:nvPr>
        </p:nvSpPr>
        <p:spPr>
          <a:xfrm>
            <a:off x="5844577" y="2507319"/>
            <a:ext cx="2712831" cy="1815882"/>
          </a:xfrm>
          <a:prstGeom prst="rect">
            <a:avLst/>
          </a:prstGeom>
          <a:solidFill>
            <a:schemeClr val="lt1">
              <a:alpha val="44705"/>
            </a:schemeClr>
          </a:solidFill>
          <a:ln>
            <a:noFill/>
          </a:ln>
        </p:spPr>
        <p:txBody>
          <a:bodyPr spcFirstLastPara="1" wrap="square" lIns="182875" tIns="137150" rIns="182875" bIns="137150" anchor="t" anchorCtr="0">
            <a:noAutofit/>
          </a:bodyPr>
          <a:lstStyle/>
          <a:p>
            <a:pPr marL="0" marR="0" lvl="0" indent="0" algn="l" rtl="0">
              <a:spcBef>
                <a:spcPts val="0"/>
              </a:spcBef>
              <a:spcAft>
                <a:spcPts val="0"/>
              </a:spcAft>
              <a:buClr>
                <a:schemeClr val="dk1"/>
              </a:buClr>
              <a:buSzPts val="2000"/>
              <a:buFont typeface="Arial"/>
              <a:buNone/>
            </a:pPr>
            <a:r>
              <a:rPr lang="en-US" sz="2000" b="0" i="0" u="none" strike="noStrike" cap="none">
                <a:solidFill>
                  <a:schemeClr val="dk1"/>
                </a:solidFill>
                <a:latin typeface="Arial"/>
                <a:ea typeface="Arial"/>
                <a:cs typeface="Arial"/>
                <a:sym typeface="Arial"/>
              </a:rPr>
              <a:t>Ocean ecosystems are threatened by overfishing and unsustainable development.</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pic>
        <p:nvPicPr>
          <p:cNvPr id="65" name="Google Shape;65;p15"/>
          <p:cNvPicPr preferRelativeResize="0"/>
          <p:nvPr/>
        </p:nvPicPr>
        <p:blipFill rotWithShape="1">
          <a:blip r:embed="rId3">
            <a:alphaModFix/>
          </a:blip>
          <a:srcRect/>
          <a:stretch/>
        </p:blipFill>
        <p:spPr>
          <a:xfrm>
            <a:off x="-1" y="-978120"/>
            <a:ext cx="9742631" cy="6121620"/>
          </a:xfrm>
          <a:prstGeom prst="rect">
            <a:avLst/>
          </a:prstGeom>
          <a:noFill/>
          <a:ln>
            <a:noFill/>
          </a:ln>
        </p:spPr>
      </p:pic>
      <p:sp>
        <p:nvSpPr>
          <p:cNvPr id="66" name="Google Shape;66;p15"/>
          <p:cNvSpPr txBox="1">
            <a:spLocks noGrp="1"/>
          </p:cNvSpPr>
          <p:nvPr>
            <p:ph type="body" idx="1"/>
          </p:nvPr>
        </p:nvSpPr>
        <p:spPr>
          <a:xfrm>
            <a:off x="455612" y="1210670"/>
            <a:ext cx="2712831" cy="1508105"/>
          </a:xfrm>
          <a:prstGeom prst="rect">
            <a:avLst/>
          </a:prstGeom>
          <a:solidFill>
            <a:schemeClr val="dk1">
              <a:alpha val="44705"/>
            </a:schemeClr>
          </a:solidFill>
          <a:ln>
            <a:noFill/>
          </a:ln>
        </p:spPr>
        <p:txBody>
          <a:bodyPr spcFirstLastPara="1" wrap="square" lIns="182875" tIns="137150" rIns="182875" bIns="137150" anchor="t" anchorCtr="0">
            <a:noAutofit/>
          </a:bodyPr>
          <a:lstStyle/>
          <a:p>
            <a:pPr marL="0" marR="0" lvl="0" indent="0" algn="l" rtl="0">
              <a:spcBef>
                <a:spcPts val="0"/>
              </a:spcBef>
              <a:spcAft>
                <a:spcPts val="0"/>
              </a:spcAft>
              <a:buClr>
                <a:schemeClr val="lt1"/>
              </a:buClr>
              <a:buSzPts val="2000"/>
              <a:buFont typeface="Arial"/>
              <a:buNone/>
            </a:pPr>
            <a:r>
              <a:rPr lang="en-US" sz="2000" b="0" i="0" u="none" strike="noStrike" cap="none">
                <a:solidFill>
                  <a:schemeClr val="lt1"/>
                </a:solidFill>
                <a:latin typeface="Arial"/>
                <a:ea typeface="Arial"/>
                <a:cs typeface="Arial"/>
                <a:sym typeface="Arial"/>
              </a:rPr>
              <a:t>Oceans have absorbed more than 90% of the world’s warming.</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pic>
        <p:nvPicPr>
          <p:cNvPr id="72" name="Google Shape;72;p16"/>
          <p:cNvPicPr preferRelativeResize="0"/>
          <p:nvPr/>
        </p:nvPicPr>
        <p:blipFill rotWithShape="1">
          <a:blip r:embed="rId3">
            <a:alphaModFix/>
          </a:blip>
          <a:srcRect/>
          <a:stretch/>
        </p:blipFill>
        <p:spPr>
          <a:xfrm flipH="1">
            <a:off x="0" y="-1418132"/>
            <a:ext cx="9842448" cy="6561632"/>
          </a:xfrm>
          <a:prstGeom prst="rect">
            <a:avLst/>
          </a:prstGeom>
          <a:noFill/>
          <a:ln>
            <a:noFill/>
          </a:ln>
        </p:spPr>
      </p:pic>
      <p:sp>
        <p:nvSpPr>
          <p:cNvPr id="73" name="Google Shape;73;p16"/>
          <p:cNvSpPr txBox="1">
            <a:spLocks noGrp="1"/>
          </p:cNvSpPr>
          <p:nvPr>
            <p:ph type="body" idx="1"/>
          </p:nvPr>
        </p:nvSpPr>
        <p:spPr>
          <a:xfrm>
            <a:off x="5957003" y="888382"/>
            <a:ext cx="2712831" cy="1815882"/>
          </a:xfrm>
          <a:prstGeom prst="rect">
            <a:avLst/>
          </a:prstGeom>
          <a:solidFill>
            <a:schemeClr val="dk1">
              <a:alpha val="44705"/>
            </a:schemeClr>
          </a:solidFill>
          <a:ln>
            <a:noFill/>
          </a:ln>
        </p:spPr>
        <p:txBody>
          <a:bodyPr spcFirstLastPara="1" wrap="square" lIns="182875" tIns="137150" rIns="182875" bIns="137150" anchor="t" anchorCtr="0">
            <a:noAutofit/>
          </a:bodyPr>
          <a:lstStyle/>
          <a:p>
            <a:pPr marL="0" marR="0" lvl="0" indent="0" algn="l" rtl="0">
              <a:spcBef>
                <a:spcPts val="0"/>
              </a:spcBef>
              <a:spcAft>
                <a:spcPts val="0"/>
              </a:spcAft>
              <a:buClr>
                <a:schemeClr val="lt1"/>
              </a:buClr>
              <a:buSzPts val="2000"/>
              <a:buFont typeface="Arial"/>
              <a:buNone/>
            </a:pPr>
            <a:r>
              <a:rPr lang="en-US" sz="2000" b="0" i="0" u="none" strike="noStrike" cap="none" dirty="0">
                <a:solidFill>
                  <a:schemeClr val="lt1"/>
                </a:solidFill>
                <a:latin typeface="Arial"/>
                <a:ea typeface="Arial"/>
                <a:cs typeface="Arial"/>
                <a:sym typeface="Arial"/>
              </a:rPr>
              <a:t>1/3 of wild fish populations have been harvested </a:t>
            </a:r>
            <a:r>
              <a:rPr lang="en-US" dirty="0">
                <a:solidFill>
                  <a:schemeClr val="lt1"/>
                </a:solidFill>
              </a:rPr>
              <a:t>beyond</a:t>
            </a:r>
            <a:r>
              <a:rPr lang="en-US" sz="2000" b="0" i="0" u="none" strike="noStrike" cap="none" dirty="0">
                <a:solidFill>
                  <a:schemeClr val="lt1"/>
                </a:solidFill>
                <a:latin typeface="Arial"/>
                <a:ea typeface="Arial"/>
                <a:cs typeface="Arial"/>
                <a:sym typeface="Arial"/>
              </a:rPr>
              <a:t> their limit.</a:t>
            </a: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pic>
        <p:nvPicPr>
          <p:cNvPr id="79" name="Google Shape;79;p17"/>
          <p:cNvPicPr preferRelativeResize="0"/>
          <p:nvPr/>
        </p:nvPicPr>
        <p:blipFill rotWithShape="1">
          <a:blip r:embed="rId3">
            <a:alphaModFix/>
          </a:blip>
          <a:srcRect/>
          <a:stretch/>
        </p:blipFill>
        <p:spPr>
          <a:xfrm>
            <a:off x="-1" y="-1124176"/>
            <a:ext cx="9436901" cy="6267675"/>
          </a:xfrm>
          <a:prstGeom prst="rect">
            <a:avLst/>
          </a:prstGeom>
          <a:noFill/>
          <a:ln>
            <a:noFill/>
          </a:ln>
        </p:spPr>
      </p:pic>
      <p:sp>
        <p:nvSpPr>
          <p:cNvPr id="80" name="Google Shape;80;p17"/>
          <p:cNvSpPr txBox="1">
            <a:spLocks noGrp="1"/>
          </p:cNvSpPr>
          <p:nvPr>
            <p:ph type="body" idx="1"/>
          </p:nvPr>
        </p:nvSpPr>
        <p:spPr>
          <a:xfrm>
            <a:off x="455612" y="1210670"/>
            <a:ext cx="2712831" cy="2123658"/>
          </a:xfrm>
          <a:prstGeom prst="rect">
            <a:avLst/>
          </a:prstGeom>
          <a:solidFill>
            <a:schemeClr val="lt1">
              <a:alpha val="44705"/>
            </a:schemeClr>
          </a:solidFill>
          <a:ln>
            <a:noFill/>
          </a:ln>
        </p:spPr>
        <p:txBody>
          <a:bodyPr spcFirstLastPara="1" wrap="square" lIns="182875" tIns="137150" rIns="182875" bIns="137150" anchor="t" anchorCtr="0">
            <a:noAutofit/>
          </a:bodyPr>
          <a:lstStyle/>
          <a:p>
            <a:pPr marL="0" marR="0" lvl="0" indent="0" algn="l" rtl="0">
              <a:spcBef>
                <a:spcPts val="0"/>
              </a:spcBef>
              <a:spcAft>
                <a:spcPts val="0"/>
              </a:spcAft>
              <a:buClr>
                <a:schemeClr val="dk1"/>
              </a:buClr>
              <a:buSzPts val="2000"/>
              <a:buFont typeface="Arial"/>
              <a:buNone/>
            </a:pPr>
            <a:r>
              <a:rPr lang="en-US" sz="2000" b="0" i="0" u="none" strike="noStrike" cap="none">
                <a:solidFill>
                  <a:schemeClr val="dk1"/>
                </a:solidFill>
                <a:latin typeface="Arial"/>
                <a:ea typeface="Arial"/>
                <a:cs typeface="Arial"/>
                <a:sym typeface="Arial"/>
              </a:rPr>
              <a:t>More than 2 million species live in the ocean – and we haven’t even identified most of them.</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pic>
        <p:nvPicPr>
          <p:cNvPr id="86" name="Google Shape;86;p18"/>
          <p:cNvPicPr preferRelativeResize="0"/>
          <p:nvPr/>
        </p:nvPicPr>
        <p:blipFill rotWithShape="1">
          <a:blip r:embed="rId3">
            <a:alphaModFix/>
          </a:blip>
          <a:srcRect/>
          <a:stretch/>
        </p:blipFill>
        <p:spPr>
          <a:xfrm>
            <a:off x="0" y="-2173574"/>
            <a:ext cx="9144000" cy="7315200"/>
          </a:xfrm>
          <a:prstGeom prst="rect">
            <a:avLst/>
          </a:prstGeom>
          <a:noFill/>
          <a:ln>
            <a:noFill/>
          </a:ln>
        </p:spPr>
      </p:pic>
      <p:sp>
        <p:nvSpPr>
          <p:cNvPr id="87" name="Google Shape;87;p18"/>
          <p:cNvSpPr txBox="1">
            <a:spLocks noGrp="1"/>
          </p:cNvSpPr>
          <p:nvPr>
            <p:ph type="ctrTitle"/>
          </p:nvPr>
        </p:nvSpPr>
        <p:spPr>
          <a:xfrm>
            <a:off x="0" y="2229681"/>
            <a:ext cx="9144000" cy="684139"/>
          </a:xfrm>
          <a:prstGeom prst="rect">
            <a:avLst/>
          </a:prstGeom>
          <a:solidFill>
            <a:schemeClr val="lt1">
              <a:alpha val="42745"/>
            </a:schemeClr>
          </a:solidFill>
          <a:ln>
            <a:noFill/>
          </a:ln>
        </p:spPr>
        <p:txBody>
          <a:bodyPr spcFirstLastPara="1" wrap="square" lIns="0" tIns="0" rIns="0" bIns="0" anchor="ctr" anchorCtr="0">
            <a:noAutofit/>
          </a:bodyPr>
          <a:lstStyle/>
          <a:p>
            <a:pPr marL="0" marR="0" lvl="0" indent="0" algn="ctr" rtl="0">
              <a:spcBef>
                <a:spcPts val="0"/>
              </a:spcBef>
              <a:spcAft>
                <a:spcPts val="0"/>
              </a:spcAft>
              <a:buClr>
                <a:schemeClr val="dk1"/>
              </a:buClr>
              <a:buSzPts val="3200"/>
              <a:buFont typeface="Arial"/>
              <a:buNone/>
            </a:pPr>
            <a:r>
              <a:rPr lang="en-US" sz="3200" b="0" i="0" u="none" strike="noStrike" cap="none">
                <a:solidFill>
                  <a:schemeClr val="dk1"/>
                </a:solidFill>
                <a:latin typeface="Arial"/>
                <a:ea typeface="Arial"/>
                <a:cs typeface="Arial"/>
                <a:sym typeface="Arial"/>
              </a:rPr>
              <a:t>WWF is building more resilient oceans</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theme/theme1.xml><?xml version="1.0" encoding="utf-8"?>
<a:theme xmlns:a="http://schemas.openxmlformats.org/drawingml/2006/main" name="revised 16x9">
  <a:themeElements>
    <a:clrScheme name="WWF Brand colors">
      <a:dk1>
        <a:srgbClr val="000000"/>
      </a:dk1>
      <a:lt1>
        <a:srgbClr val="FFFFFF"/>
      </a:lt1>
      <a:dk2>
        <a:srgbClr val="31859C"/>
      </a:dk2>
      <a:lt2>
        <a:srgbClr val="29568F"/>
      </a:lt2>
      <a:accent1>
        <a:srgbClr val="275937"/>
      </a:accent1>
      <a:accent2>
        <a:srgbClr val="6D9D31"/>
      </a:accent2>
      <a:accent3>
        <a:srgbClr val="542E19"/>
      </a:accent3>
      <a:accent4>
        <a:srgbClr val="FFC550"/>
      </a:accent4>
      <a:accent5>
        <a:srgbClr val="EA890D"/>
      </a:accent5>
      <a:accent6>
        <a:srgbClr val="B71134"/>
      </a:accent6>
      <a:hlink>
        <a:srgbClr val="808080"/>
      </a:hlink>
      <a:folHlink>
        <a:srgbClr val="C0C0C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993</Words>
  <Application>Microsoft Office PowerPoint</Application>
  <PresentationFormat>On-screen Show (16:9)</PresentationFormat>
  <Paragraphs>89</Paragraphs>
  <Slides>17</Slides>
  <Notes>17</Notes>
  <HiddenSlides>1</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Calibri</vt:lpstr>
      <vt:lpstr>revised 16x9</vt:lpstr>
      <vt:lpstr>PowerPoint Presentation</vt:lpstr>
      <vt:lpstr>Oceans</vt:lpstr>
      <vt:lpstr>PowerPoint Presentation</vt:lpstr>
      <vt:lpstr>PowerPoint Presentation</vt:lpstr>
      <vt:lpstr>PowerPoint Presentation</vt:lpstr>
      <vt:lpstr>PowerPoint Presentation</vt:lpstr>
      <vt:lpstr>PowerPoint Presentation</vt:lpstr>
      <vt:lpstr>PowerPoint Presentation</vt:lpstr>
      <vt:lpstr>WWF is building more resilient oceans</vt:lpstr>
      <vt:lpstr>PowerPoint Presentation</vt:lpstr>
      <vt:lpstr>PowerPoint Presentation</vt:lpstr>
      <vt:lpstr>PowerPoint Presentation</vt:lpstr>
      <vt:lpstr>PowerPoint Presentation</vt:lpstr>
      <vt:lpstr>PowerPoint Presentation</vt:lpstr>
      <vt:lpstr>worldwildlife.org/initiatives/oceans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Lazarus, Jessica</cp:lastModifiedBy>
  <cp:revision>4</cp:revision>
  <dcterms:modified xsi:type="dcterms:W3CDTF">2019-06-07T17:58:19Z</dcterms:modified>
</cp:coreProperties>
</file>