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9" r:id="rId4"/>
  </p:sldMasterIdLst>
  <p:notesMasterIdLst>
    <p:notesMasterId r:id="rId21"/>
  </p:notesMasterIdLst>
  <p:sldIdLst>
    <p:sldId id="272" r:id="rId5"/>
    <p:sldId id="273" r:id="rId6"/>
    <p:sldId id="274" r:id="rId7"/>
    <p:sldId id="275" r:id="rId8"/>
    <p:sldId id="276" r:id="rId9"/>
    <p:sldId id="277" r:id="rId10"/>
    <p:sldId id="278" r:id="rId11"/>
    <p:sldId id="279" r:id="rId12"/>
    <p:sldId id="280" r:id="rId13"/>
    <p:sldId id="281" r:id="rId14"/>
    <p:sldId id="282" r:id="rId15"/>
    <p:sldId id="283" r:id="rId16"/>
    <p:sldId id="284" r:id="rId17"/>
    <p:sldId id="285" r:id="rId18"/>
    <p:sldId id="286" r:id="rId19"/>
    <p:sldId id="287" r:id="rId20"/>
  </p:sldIdLst>
  <p:sldSz cx="9144000" cy="5143500" type="screen16x9"/>
  <p:notesSz cx="6858000" cy="9144000"/>
  <p:embeddedFontLst>
    <p:embeddedFont>
      <p:font typeface="Black Han Sans" panose="020B0604020202020204" charset="-127"/>
      <p:regular r:id="rId22"/>
    </p:embeddedFont>
    <p:embeddedFont>
      <p:font typeface="Calibri" panose="020F0502020204030204" pitchFamily="34" charset="0"/>
      <p:regular r:id="rId23"/>
      <p:bold r:id="rId24"/>
      <p:italic r:id="rId25"/>
      <p:boldItalic r:id="rId26"/>
    </p:embeddedFont>
    <p:embeddedFont>
      <p:font typeface="Lato" panose="020F0502020204030203" pitchFamily="34" charset="0"/>
      <p:regular r:id="rId27"/>
      <p:bold r:id="rId28"/>
      <p:italic r:id="rId29"/>
      <p:boldItalic r:id="rId30"/>
    </p:embeddedFont>
    <p:embeddedFont>
      <p:font typeface="Roboto Slab" panose="020B0604020202020204" charset="0"/>
      <p:regular r:id="rId31"/>
      <p:bold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82446" autoAdjust="0"/>
  </p:normalViewPr>
  <p:slideViewPr>
    <p:cSldViewPr snapToGrid="0" snapToObjects="1">
      <p:cViewPr varScale="1">
        <p:scale>
          <a:sx n="120" d="100"/>
          <a:sy n="120" d="100"/>
        </p:scale>
        <p:origin x="134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5.fntdata"/><Relationship Id="rId3" Type="http://schemas.openxmlformats.org/officeDocument/2006/relationships/customXml" Target="../customXml/item3.xml"/><Relationship Id="rId21" Type="http://schemas.openxmlformats.org/officeDocument/2006/relationships/notesMaster" Target="notesMasters/notesMaster1.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4.fntdata"/><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8.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3.fntdata"/><Relationship Id="rId32" Type="http://schemas.openxmlformats.org/officeDocument/2006/relationships/font" Target="fonts/font11.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10.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theme" Target="theme/theme1.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dirty="0"/>
              <a:t>Begin with a discussion of food. This can include favorites (meal, dessert, fruit, etc.), what kids enjoy on their birthday or certain holidays, what they like to eat when they don’t feel well, what they can cook/fix themselves, etc. The emphasis is on the goodness of food! </a:t>
            </a:r>
          </a:p>
          <a:p>
            <a:pPr marL="158750" indent="0">
              <a:buNone/>
            </a:pPr>
            <a:endParaRPr lang="en-US" dirty="0"/>
          </a:p>
        </p:txBody>
      </p:sp>
    </p:spTree>
    <p:extLst>
      <p:ext uri="{BB962C8B-B14F-4D97-AF65-F5344CB8AC3E}">
        <p14:creationId xmlns:p14="http://schemas.microsoft.com/office/powerpoint/2010/main" val="13223513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100"/>
              <a:buNone/>
            </a:pPr>
            <a:r>
              <a:rPr lang="en-US" sz="1100" dirty="0">
                <a:solidFill>
                  <a:schemeClr val="dk1"/>
                </a:solidFill>
                <a:latin typeface="Calibri"/>
                <a:ea typeface="Calibri"/>
                <a:cs typeface="Calibri"/>
                <a:sym typeface="Calibri"/>
              </a:rPr>
              <a:t>Changing what we do starts with figuring out the whys.</a:t>
            </a:r>
            <a:endParaRPr lang="en-US" sz="1100" dirty="0"/>
          </a:p>
          <a:p>
            <a:pPr marL="0" lvl="0" indent="0" algn="l" rtl="0">
              <a:lnSpc>
                <a:spcPct val="100000"/>
              </a:lnSpc>
              <a:spcBef>
                <a:spcPts val="0"/>
              </a:spcBef>
              <a:spcAft>
                <a:spcPts val="0"/>
              </a:spcAft>
              <a:buSzPts val="1100"/>
              <a:buNone/>
            </a:pPr>
            <a:endParaRPr lang="en-US" sz="1100" dirty="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100"/>
              <a:buNone/>
            </a:pPr>
            <a:r>
              <a:rPr lang="en-US" sz="1100" dirty="0">
                <a:solidFill>
                  <a:schemeClr val="dk1"/>
                </a:solidFill>
                <a:latin typeface="Calibri"/>
                <a:ea typeface="Calibri"/>
                <a:cs typeface="Calibri"/>
                <a:sym typeface="Calibri"/>
              </a:rPr>
              <a:t>Start a short conversation about why we waste food. Some ideas could include they don’t like it, they were too full (snacking?), they didn’t have enough time to eat it, the food was cold/undercooked/burned, etc.</a:t>
            </a:r>
            <a:endParaRPr lang="en-US" sz="1100" dirty="0"/>
          </a:p>
          <a:p>
            <a:pPr marL="0" marR="0" lvl="0" indent="0" algn="l" rtl="0">
              <a:lnSpc>
                <a:spcPct val="100000"/>
              </a:lnSpc>
              <a:spcBef>
                <a:spcPts val="0"/>
              </a:spcBef>
              <a:spcAft>
                <a:spcPts val="0"/>
              </a:spcAft>
              <a:buClr>
                <a:schemeClr val="dk1"/>
              </a:buClr>
              <a:buSzPts val="1200"/>
              <a:buFont typeface="Calibri"/>
              <a:buNone/>
            </a:pPr>
            <a:endParaRPr lang="en-US" sz="1100" dirty="0"/>
          </a:p>
          <a:p>
            <a:pPr marL="0" marR="0" lvl="0" indent="0" algn="l" rtl="0">
              <a:lnSpc>
                <a:spcPct val="100000"/>
              </a:lnSpc>
              <a:spcBef>
                <a:spcPts val="0"/>
              </a:spcBef>
              <a:spcAft>
                <a:spcPts val="0"/>
              </a:spcAft>
              <a:buClr>
                <a:schemeClr val="dk1"/>
              </a:buClr>
              <a:buSzPts val="1200"/>
              <a:buFont typeface="Calibri"/>
              <a:buNone/>
            </a:pPr>
            <a:r>
              <a:rPr lang="en-US" sz="1100" dirty="0"/>
              <a:t>Now talk about what students could do differently to avoid this waste. Examples: </a:t>
            </a:r>
            <a:r>
              <a:rPr lang="en-US" sz="1100" dirty="0">
                <a:solidFill>
                  <a:schemeClr val="dk1"/>
                </a:solidFill>
                <a:latin typeface="Calibri"/>
                <a:ea typeface="Calibri"/>
                <a:cs typeface="Calibri"/>
                <a:sym typeface="Calibri"/>
              </a:rPr>
              <a:t>We can tell our parents and cafeteria worker if we don’t like something, we can only take what we can eat, and we can snack less. (Optional: Studies also show that a longer lunch period and having lunch </a:t>
            </a:r>
            <a:r>
              <a:rPr lang="en-US" sz="1100" i="1" dirty="0">
                <a:solidFill>
                  <a:schemeClr val="dk1"/>
                </a:solidFill>
                <a:latin typeface="Calibri"/>
                <a:ea typeface="Calibri"/>
                <a:cs typeface="Calibri"/>
                <a:sym typeface="Calibri"/>
              </a:rPr>
              <a:t>after</a:t>
            </a:r>
            <a:r>
              <a:rPr lang="en-US" sz="1100" dirty="0">
                <a:solidFill>
                  <a:schemeClr val="dk1"/>
                </a:solidFill>
                <a:latin typeface="Calibri"/>
                <a:ea typeface="Calibri"/>
                <a:cs typeface="Calibri"/>
                <a:sym typeface="Calibri"/>
              </a:rPr>
              <a:t> recess helps kids eat more of their food!) </a:t>
            </a:r>
            <a:endParaRPr lang="en-US" sz="1100" dirty="0"/>
          </a:p>
          <a:p>
            <a:pPr marL="158750" indent="0">
              <a:buNone/>
            </a:pPr>
            <a:endParaRPr lang="en-US" dirty="0"/>
          </a:p>
        </p:txBody>
      </p:sp>
    </p:spTree>
    <p:extLst>
      <p:ext uri="{BB962C8B-B14F-4D97-AF65-F5344CB8AC3E}">
        <p14:creationId xmlns:p14="http://schemas.microsoft.com/office/powerpoint/2010/main" val="37039742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dirty="0"/>
              <a:t>The most important thing we can do to fight food waste is not to create it in the first place by remembering the ideas we just talked about. But there are also better things we can do with the food we don’t want instead of throwing it in the trash. Those things are saving, sharing, and composting. (Review the three things until students can name them independently.)</a:t>
            </a:r>
          </a:p>
          <a:p>
            <a:pPr marL="158750" indent="0">
              <a:buNone/>
            </a:pPr>
            <a:endParaRPr lang="en-US" dirty="0"/>
          </a:p>
        </p:txBody>
      </p:sp>
    </p:spTree>
    <p:extLst>
      <p:ext uri="{BB962C8B-B14F-4D97-AF65-F5344CB8AC3E}">
        <p14:creationId xmlns:p14="http://schemas.microsoft.com/office/powerpoint/2010/main" val="13829904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dirty="0">
                <a:solidFill>
                  <a:schemeClr val="dk1"/>
                </a:solidFill>
                <a:latin typeface="Calibri"/>
                <a:ea typeface="Calibri"/>
                <a:cs typeface="Calibri"/>
                <a:sym typeface="Calibri"/>
              </a:rPr>
              <a:t>We can put food away to enjoy later. What are some foods that are good to save? What foods are not good to save for later? Do you remember to eat food that you saved? Do you like to eat leftovers? Why or why not? Do you ever use brown bananas in smoothies or banana bread? Enjoying food later is a great way to fight food waste! </a:t>
            </a:r>
            <a:endParaRPr lang="en-US" sz="1100" dirty="0"/>
          </a:p>
          <a:p>
            <a:pPr marL="158750" indent="0">
              <a:buNone/>
            </a:pPr>
            <a:endParaRPr lang="en-US" dirty="0"/>
          </a:p>
        </p:txBody>
      </p:sp>
    </p:spTree>
    <p:extLst>
      <p:ext uri="{BB962C8B-B14F-4D97-AF65-F5344CB8AC3E}">
        <p14:creationId xmlns:p14="http://schemas.microsoft.com/office/powerpoint/2010/main" val="16746713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dirty="0">
                <a:solidFill>
                  <a:schemeClr val="dk1"/>
                </a:solidFill>
                <a:latin typeface="Calibri"/>
                <a:ea typeface="Calibri"/>
                <a:cs typeface="Calibri"/>
                <a:sym typeface="Calibri"/>
              </a:rPr>
              <a:t>Another thing to do besides throwing away food is to share it. You can share food with a friend. Some schools have a “share table” where students can put unwanted food to share with others for free. Foods need to be in an unopened wrapper or fruits with inedible skins (like a banana or an orange). Another way to share food is to donate it to organizations that help feed the hungry, like food banks or soup kitchens. Did you know that one out of every seven Americans doesn’t have enough food? We can help each other out by sharing our extra food. </a:t>
            </a:r>
            <a:endParaRPr lang="en-US" sz="1100" dirty="0"/>
          </a:p>
          <a:p>
            <a:pPr marL="158750" indent="0">
              <a:buNone/>
            </a:pPr>
            <a:endParaRPr lang="en-US" dirty="0"/>
          </a:p>
        </p:txBody>
      </p:sp>
    </p:spTree>
    <p:extLst>
      <p:ext uri="{BB962C8B-B14F-4D97-AF65-F5344CB8AC3E}">
        <p14:creationId xmlns:p14="http://schemas.microsoft.com/office/powerpoint/2010/main" val="9218876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dirty="0">
                <a:solidFill>
                  <a:schemeClr val="dk1"/>
                </a:solidFill>
                <a:latin typeface="Calibri"/>
                <a:ea typeface="Calibri"/>
                <a:cs typeface="Calibri"/>
                <a:sym typeface="Calibri"/>
              </a:rPr>
              <a:t>Do you know what composting is? Instead of throwing all your food waste in the trash, some of it can go in a special pile called “compost.” As the food in a compost pile breaks down, it becomes excellent fertilizer for gardens. Food waste also gives off a lot less greenhouse gas as compost than it would in a landfill. The following things are great to compost: fruits and vegetables, eggshells, nutshells, tea bags, and coffee grounds. </a:t>
            </a:r>
            <a:endParaRPr lang="en-US" sz="1100" dirty="0"/>
          </a:p>
          <a:p>
            <a:pPr marL="158750" indent="0">
              <a:buNone/>
            </a:pPr>
            <a:endParaRPr lang="en-US" dirty="0"/>
          </a:p>
        </p:txBody>
      </p:sp>
    </p:spTree>
    <p:extLst>
      <p:ext uri="{BB962C8B-B14F-4D97-AF65-F5344CB8AC3E}">
        <p14:creationId xmlns:p14="http://schemas.microsoft.com/office/powerpoint/2010/main" val="27846243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dirty="0">
                <a:solidFill>
                  <a:schemeClr val="dk1"/>
                </a:solidFill>
                <a:latin typeface="Calibri"/>
                <a:ea typeface="Calibri"/>
                <a:cs typeface="Calibri"/>
                <a:sym typeface="Calibri"/>
              </a:rPr>
              <a:t>Did you know that the act of measuring how much we waste actually helps us waste less? Sometimes all we need to do is increase our awareness of something in order to change it. (Describe how you will be implementing the food waste audit as a class.) </a:t>
            </a:r>
            <a:endParaRPr lang="en-US" sz="1100" dirty="0"/>
          </a:p>
          <a:p>
            <a:pPr marL="158750" indent="0">
              <a:buNone/>
            </a:pPr>
            <a:endParaRPr lang="en-US" dirty="0"/>
          </a:p>
        </p:txBody>
      </p:sp>
    </p:spTree>
    <p:extLst>
      <p:ext uri="{BB962C8B-B14F-4D97-AF65-F5344CB8AC3E}">
        <p14:creationId xmlns:p14="http://schemas.microsoft.com/office/powerpoint/2010/main" val="16084156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dirty="0">
                <a:solidFill>
                  <a:schemeClr val="dk1"/>
                </a:solidFill>
                <a:latin typeface="Calibri"/>
                <a:ea typeface="Calibri"/>
                <a:cs typeface="Calibri"/>
                <a:sym typeface="Calibri"/>
              </a:rPr>
              <a:t>Hopefully, you are willing to do your part to reduce the amount of food that is wasted! Our small choices can make a big difference for our land, water, animals, and other people. Be a Food Waste Warrior!</a:t>
            </a:r>
            <a:endParaRPr lang="en-US" sz="1100" dirty="0"/>
          </a:p>
          <a:p>
            <a:pPr marL="158750" indent="0">
              <a:buNone/>
            </a:pPr>
            <a:endParaRPr lang="en-US" dirty="0"/>
          </a:p>
        </p:txBody>
      </p:sp>
    </p:spTree>
    <p:extLst>
      <p:ext uri="{BB962C8B-B14F-4D97-AF65-F5344CB8AC3E}">
        <p14:creationId xmlns:p14="http://schemas.microsoft.com/office/powerpoint/2010/main" val="37416736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Clr>
                <a:schemeClr val="dk1"/>
              </a:buClr>
              <a:buSzPts val="1100"/>
              <a:buFont typeface="Arial"/>
              <a:buNone/>
            </a:pPr>
            <a:r>
              <a:rPr lang="en-US" sz="1100" dirty="0"/>
              <a:t>Talk about the process by which food reaches our plates with something like the following script:</a:t>
            </a:r>
          </a:p>
          <a:p>
            <a:pPr marL="0" lvl="0" indent="0" algn="l" rtl="0">
              <a:lnSpc>
                <a:spcPct val="100000"/>
              </a:lnSpc>
              <a:spcBef>
                <a:spcPts val="0"/>
              </a:spcBef>
              <a:spcAft>
                <a:spcPts val="0"/>
              </a:spcAft>
              <a:buClr>
                <a:schemeClr val="dk1"/>
              </a:buClr>
              <a:buSzPts val="1100"/>
              <a:buFont typeface="Arial"/>
              <a:buNone/>
            </a:pPr>
            <a:endParaRPr lang="en-US" sz="1100" dirty="0"/>
          </a:p>
          <a:p>
            <a:pPr marL="0" lvl="0" indent="0" algn="l" rtl="0">
              <a:lnSpc>
                <a:spcPct val="100000"/>
              </a:lnSpc>
              <a:spcBef>
                <a:spcPts val="0"/>
              </a:spcBef>
              <a:spcAft>
                <a:spcPts val="0"/>
              </a:spcAft>
              <a:buSzPts val="1100"/>
              <a:buNone/>
            </a:pPr>
            <a:r>
              <a:rPr lang="en-US" sz="1100" dirty="0"/>
              <a:t>We all know that food doesn’t just magically appear in our refrigerators. Before we eat it, it goes on a journey. That journey begins at farms where fruits and vegetables are grown, and animals are raised for meat, milk, and eggs. Then our food gets processed—that means that milk gets put into cartons, peanuts get made into peanut butter, and wheat gets made into bread. After it is processed, food is transported to stores where it is sold. Food can be sold to restaurants, hotels, schools, and of course, to people like you and me. Have you ever visited a farm or a place where food is processed? (Share experiences if you want.)</a:t>
            </a:r>
          </a:p>
          <a:p>
            <a:pPr marL="158750" indent="0">
              <a:buNone/>
            </a:pPr>
            <a:endParaRPr lang="en-US" dirty="0"/>
          </a:p>
        </p:txBody>
      </p:sp>
    </p:spTree>
    <p:extLst>
      <p:ext uri="{BB962C8B-B14F-4D97-AF65-F5344CB8AC3E}">
        <p14:creationId xmlns:p14="http://schemas.microsoft.com/office/powerpoint/2010/main" val="6023016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Clr>
                <a:schemeClr val="dk1"/>
              </a:buClr>
              <a:buSzPts val="1100"/>
              <a:buFont typeface="Arial"/>
              <a:buNone/>
            </a:pPr>
            <a:r>
              <a:rPr lang="en-US" sz="1100" dirty="0"/>
              <a:t>What does a plant need to grow? What does an animal need to live? (Reveal each bullet as you name it.)</a:t>
            </a:r>
          </a:p>
          <a:p>
            <a:pPr marL="0" lvl="0" indent="0" algn="l" rtl="0">
              <a:lnSpc>
                <a:spcPct val="100000"/>
              </a:lnSpc>
              <a:spcBef>
                <a:spcPts val="0"/>
              </a:spcBef>
              <a:spcAft>
                <a:spcPts val="0"/>
              </a:spcAft>
              <a:buClr>
                <a:schemeClr val="dk1"/>
              </a:buClr>
              <a:buSzPts val="1100"/>
              <a:buFont typeface="Arial"/>
              <a:buNone/>
            </a:pPr>
            <a:endParaRPr lang="en-US" sz="1100" dirty="0"/>
          </a:p>
          <a:p>
            <a:pPr marL="0" lvl="0" indent="0" algn="l" rtl="0">
              <a:lnSpc>
                <a:spcPct val="100000"/>
              </a:lnSpc>
              <a:spcBef>
                <a:spcPts val="0"/>
              </a:spcBef>
              <a:spcAft>
                <a:spcPts val="0"/>
              </a:spcAft>
              <a:buClr>
                <a:schemeClr val="dk1"/>
              </a:buClr>
              <a:buSzPts val="1100"/>
              <a:buFont typeface="Arial"/>
              <a:buNone/>
            </a:pPr>
            <a:r>
              <a:rPr lang="en-US" sz="1100" dirty="0"/>
              <a:t>All living things need sunlight and water. They also need land. Plants draw nutrients from the soil, and animals need land to live on. In the United States, we use a LOT of our water and land for farming—80 percent of our water and 50 percent of our livable land! </a:t>
            </a:r>
          </a:p>
          <a:p>
            <a:pPr marL="0" lvl="0" indent="0" algn="l" rtl="0">
              <a:lnSpc>
                <a:spcPct val="100000"/>
              </a:lnSpc>
              <a:spcBef>
                <a:spcPts val="0"/>
              </a:spcBef>
              <a:spcAft>
                <a:spcPts val="0"/>
              </a:spcAft>
              <a:buClr>
                <a:schemeClr val="dk1"/>
              </a:buClr>
              <a:buSzPts val="1100"/>
              <a:buFont typeface="Arial"/>
              <a:buNone/>
            </a:pPr>
            <a:r>
              <a:rPr lang="en-US" sz="1100" dirty="0"/>
              <a:t> </a:t>
            </a:r>
          </a:p>
          <a:p>
            <a:pPr marL="0" lvl="0" indent="0" algn="l" rtl="0">
              <a:lnSpc>
                <a:spcPct val="100000"/>
              </a:lnSpc>
              <a:spcBef>
                <a:spcPts val="0"/>
              </a:spcBef>
              <a:spcAft>
                <a:spcPts val="0"/>
              </a:spcAft>
              <a:buSzPts val="1100"/>
              <a:buNone/>
            </a:pPr>
            <a:r>
              <a:rPr lang="en-US" sz="1100" dirty="0"/>
              <a:t>Farmers use fertilizer to make the soil better for plants. They might also use chemicals called pesticides to keep insects from eating the food they grow. Animals need food to eat, like grass, wheat, and oats. And all food, whether it’s a vegetable, a fruit, or an animal, takes hard work! People plant seeds, pick fruit, care for animals, and do many other jobs to make sure we have food on our tables. </a:t>
            </a:r>
          </a:p>
          <a:p>
            <a:endParaRPr lang="en-US" dirty="0"/>
          </a:p>
        </p:txBody>
      </p:sp>
    </p:spTree>
    <p:extLst>
      <p:ext uri="{BB962C8B-B14F-4D97-AF65-F5344CB8AC3E}">
        <p14:creationId xmlns:p14="http://schemas.microsoft.com/office/powerpoint/2010/main" val="33037968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Ask the children to name their favorite animal. Talk about where that animal lives and how much land they need.</a:t>
            </a:r>
          </a:p>
          <a:p>
            <a:pPr marL="158750" indent="0">
              <a:buNone/>
            </a:pPr>
            <a:endParaRPr lang="en-US" dirty="0"/>
          </a:p>
        </p:txBody>
      </p:sp>
    </p:spTree>
    <p:extLst>
      <p:ext uri="{BB962C8B-B14F-4D97-AF65-F5344CB8AC3E}">
        <p14:creationId xmlns:p14="http://schemas.microsoft.com/office/powerpoint/2010/main" val="25894551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Now talk about the air we breathe and why we need to protect it.</a:t>
            </a:r>
          </a:p>
          <a:p>
            <a:pPr marL="158750" indent="0">
              <a:buNone/>
            </a:pPr>
            <a:endParaRPr lang="en-US" dirty="0"/>
          </a:p>
        </p:txBody>
      </p:sp>
    </p:spTree>
    <p:extLst>
      <p:ext uri="{BB962C8B-B14F-4D97-AF65-F5344CB8AC3E}">
        <p14:creationId xmlns:p14="http://schemas.microsoft.com/office/powerpoint/2010/main" val="29482081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dirty="0"/>
              <a:t>How do we treat things that are precious or cost a lot? (Give some examples—new bike, electronics, family heirloom, etc.) We are careful with them, protect them, don’t lose them/waste them, etc. You would think we would be the same way about our food. Why do we waste so much food?</a:t>
            </a:r>
          </a:p>
          <a:p>
            <a:pPr marL="158750" indent="0">
              <a:buNone/>
            </a:pPr>
            <a:endParaRPr lang="en-US" dirty="0"/>
          </a:p>
        </p:txBody>
      </p:sp>
    </p:spTree>
    <p:extLst>
      <p:ext uri="{BB962C8B-B14F-4D97-AF65-F5344CB8AC3E}">
        <p14:creationId xmlns:p14="http://schemas.microsoft.com/office/powerpoint/2010/main" val="11496375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dirty="0"/>
              <a:t>30-40% is a lot but it’s hard to know what that means without seeing it. This slide shows what it looks like. When we throw away our food, we are also wasting everything that went into making that food, using up all that land and water for nothing!</a:t>
            </a:r>
          </a:p>
          <a:p>
            <a:pPr marL="158750" indent="0">
              <a:buNone/>
            </a:pPr>
            <a:endParaRPr lang="en-US" dirty="0"/>
          </a:p>
        </p:txBody>
      </p:sp>
    </p:spTree>
    <p:extLst>
      <p:ext uri="{BB962C8B-B14F-4D97-AF65-F5344CB8AC3E}">
        <p14:creationId xmlns:p14="http://schemas.microsoft.com/office/powerpoint/2010/main" val="28497746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dirty="0">
                <a:solidFill>
                  <a:schemeClr val="dk1"/>
                </a:solidFill>
              </a:rPr>
              <a:t>Here is another way to picture it. If we grew all the food that we waste on one farm, that farm would be ¾ the size of California! Can you imagine growing that much food just to throw it away? But that’s what we do. And all that land devoted to wasted food means less land for thousands of animals. Because of all the land we use for agriculture, many kinds of animals are dying off or are extinct already. (Optional: Talk about animals that are endangered or extinct.)</a:t>
            </a:r>
            <a:endParaRPr lang="en-US" sz="1100" dirty="0"/>
          </a:p>
          <a:p>
            <a:pPr marL="158750" indent="0">
              <a:buNone/>
            </a:pPr>
            <a:endParaRPr lang="en-US" dirty="0"/>
          </a:p>
        </p:txBody>
      </p:sp>
    </p:spTree>
    <p:extLst>
      <p:ext uri="{BB962C8B-B14F-4D97-AF65-F5344CB8AC3E}">
        <p14:creationId xmlns:p14="http://schemas.microsoft.com/office/powerpoint/2010/main" val="1326080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dirty="0">
                <a:solidFill>
                  <a:schemeClr val="dk1"/>
                </a:solidFill>
                <a:latin typeface="Calibri"/>
                <a:ea typeface="Calibri"/>
                <a:cs typeface="Calibri"/>
                <a:sym typeface="Calibri"/>
              </a:rPr>
              <a:t>Where do you think our trash ends up after we throw it away?</a:t>
            </a:r>
            <a:r>
              <a:rPr lang="en-US" sz="1100" dirty="0"/>
              <a:t> </a:t>
            </a:r>
            <a:r>
              <a:rPr lang="en-US" sz="1100" dirty="0">
                <a:solidFill>
                  <a:schemeClr val="dk1"/>
                </a:solidFill>
                <a:latin typeface="Calibri"/>
                <a:ea typeface="Calibri"/>
                <a:cs typeface="Calibri"/>
                <a:sym typeface="Calibri"/>
              </a:rPr>
              <a:t>Most of the food we throw away ends up in a huge pile of trash called a landfill. Food in a landfill gives off something called methane, which is a greenhouse gas. Greenhouse gases trap heat in our atmosphere, and methane traps a LOT of heat. This leads to global warming, which causes many problems for wildlife. (Optional: Discussion of the way global warming impacts wildlife – vanishing ice for Arctic animals, warming oceans stress and eventually destroy coral reefs, mild winters don’t kill off as many insects which further causes harm to trees, polluted air hurts all land animals, etc.)    </a:t>
            </a:r>
          </a:p>
          <a:p>
            <a:pPr marL="158750" indent="0">
              <a:buNone/>
            </a:pPr>
            <a:endParaRPr lang="en-US" dirty="0"/>
          </a:p>
        </p:txBody>
      </p:sp>
    </p:spTree>
    <p:extLst>
      <p:ext uri="{BB962C8B-B14F-4D97-AF65-F5344CB8AC3E}">
        <p14:creationId xmlns:p14="http://schemas.microsoft.com/office/powerpoint/2010/main" val="8939110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ackground 4">
  <p:cSld name="TITLE_AND_BODY_2">
    <p:spTree>
      <p:nvGrpSpPr>
        <p:cNvPr id="1" name="Shape 14"/>
        <p:cNvGrpSpPr/>
        <p:nvPr/>
      </p:nvGrpSpPr>
      <p:grpSpPr>
        <a:xfrm>
          <a:off x="0" y="0"/>
          <a:ext cx="0" cy="0"/>
          <a:chOff x="0" y="0"/>
          <a:chExt cx="0" cy="0"/>
        </a:xfrm>
      </p:grpSpPr>
      <p:grpSp>
        <p:nvGrpSpPr>
          <p:cNvPr id="15" name="Google Shape;15;p3"/>
          <p:cNvGrpSpPr/>
          <p:nvPr/>
        </p:nvGrpSpPr>
        <p:grpSpPr>
          <a:xfrm>
            <a:off x="-3860385" y="0"/>
            <a:ext cx="13004349" cy="9096725"/>
            <a:chOff x="-3860385" y="0"/>
            <a:chExt cx="13004349" cy="9096725"/>
          </a:xfrm>
        </p:grpSpPr>
        <p:sp>
          <p:nvSpPr>
            <p:cNvPr id="16" name="Google Shape;16;p3"/>
            <p:cNvSpPr/>
            <p:nvPr/>
          </p:nvSpPr>
          <p:spPr>
            <a:xfrm rot="10800000">
              <a:off x="0" y="0"/>
              <a:ext cx="1860350" cy="1271575"/>
            </a:xfrm>
            <a:custGeom>
              <a:avLst/>
              <a:gdLst/>
              <a:ahLst/>
              <a:cxnLst/>
              <a:rect l="l" t="t" r="r" b="b"/>
              <a:pathLst>
                <a:path w="74414" h="50863" extrusionOk="0">
                  <a:moveTo>
                    <a:pt x="74414" y="1"/>
                  </a:moveTo>
                  <a:cubicBezTo>
                    <a:pt x="60793" y="2474"/>
                    <a:pt x="62458" y="21209"/>
                    <a:pt x="51638" y="31541"/>
                  </a:cubicBezTo>
                  <a:cubicBezTo>
                    <a:pt x="46844" y="36117"/>
                    <a:pt x="42403" y="37136"/>
                    <a:pt x="37698" y="37136"/>
                  </a:cubicBezTo>
                  <a:cubicBezTo>
                    <a:pt x="33921" y="37136"/>
                    <a:pt x="29973" y="36479"/>
                    <a:pt x="25538" y="36479"/>
                  </a:cubicBezTo>
                  <a:cubicBezTo>
                    <a:pt x="21627" y="36479"/>
                    <a:pt x="17336" y="36990"/>
                    <a:pt x="12447" y="38913"/>
                  </a:cubicBezTo>
                  <a:cubicBezTo>
                    <a:pt x="5725" y="41560"/>
                    <a:pt x="1648" y="45953"/>
                    <a:pt x="0" y="50862"/>
                  </a:cubicBezTo>
                  <a:lnTo>
                    <a:pt x="74414" y="50862"/>
                  </a:lnTo>
                  <a:lnTo>
                    <a:pt x="74414"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 name="Google Shape;17;p3"/>
            <p:cNvSpPr/>
            <p:nvPr/>
          </p:nvSpPr>
          <p:spPr>
            <a:xfrm>
              <a:off x="-25" y="4272475"/>
              <a:ext cx="9143989" cy="860614"/>
            </a:xfrm>
            <a:custGeom>
              <a:avLst/>
              <a:gdLst/>
              <a:ahLst/>
              <a:cxnLst/>
              <a:rect l="l" t="t" r="r" b="b"/>
              <a:pathLst>
                <a:path w="69963" h="11820" extrusionOk="0">
                  <a:moveTo>
                    <a:pt x="1" y="0"/>
                  </a:moveTo>
                  <a:lnTo>
                    <a:pt x="1" y="11820"/>
                  </a:lnTo>
                  <a:lnTo>
                    <a:pt x="69962" y="11820"/>
                  </a:lnTo>
                  <a:lnTo>
                    <a:pt x="69962" y="0"/>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 name="Google Shape;18;p3"/>
            <p:cNvSpPr/>
            <p:nvPr/>
          </p:nvSpPr>
          <p:spPr>
            <a:xfrm rot="3600617">
              <a:off x="-2990262" y="3471840"/>
              <a:ext cx="4754679" cy="4754939"/>
            </a:xfrm>
            <a:prstGeom prst="blockArc">
              <a:avLst>
                <a:gd name="adj1" fmla="val 10800000"/>
                <a:gd name="adj2" fmla="val 1513511"/>
                <a:gd name="adj3" fmla="val 19164"/>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9" name="Google Shape;19;p3"/>
          <p:cNvSpPr/>
          <p:nvPr/>
        </p:nvSpPr>
        <p:spPr>
          <a:xfrm>
            <a:off x="6056916" y="2983037"/>
            <a:ext cx="3160735" cy="2160406"/>
          </a:xfrm>
          <a:custGeom>
            <a:avLst/>
            <a:gdLst/>
            <a:ahLst/>
            <a:cxnLst/>
            <a:rect l="l" t="t" r="r" b="b"/>
            <a:pathLst>
              <a:path w="74414" h="50863" extrusionOk="0">
                <a:moveTo>
                  <a:pt x="74414" y="1"/>
                </a:moveTo>
                <a:cubicBezTo>
                  <a:pt x="60793" y="2474"/>
                  <a:pt x="62458" y="21209"/>
                  <a:pt x="51638" y="31541"/>
                </a:cubicBezTo>
                <a:cubicBezTo>
                  <a:pt x="46844" y="36117"/>
                  <a:pt x="42403" y="37136"/>
                  <a:pt x="37698" y="37136"/>
                </a:cubicBezTo>
                <a:cubicBezTo>
                  <a:pt x="33921" y="37136"/>
                  <a:pt x="29973" y="36479"/>
                  <a:pt x="25538" y="36479"/>
                </a:cubicBezTo>
                <a:cubicBezTo>
                  <a:pt x="21627" y="36479"/>
                  <a:pt x="17336" y="36990"/>
                  <a:pt x="12447" y="38913"/>
                </a:cubicBezTo>
                <a:cubicBezTo>
                  <a:pt x="5725" y="41560"/>
                  <a:pt x="1648" y="45953"/>
                  <a:pt x="0" y="50862"/>
                </a:cubicBezTo>
                <a:lnTo>
                  <a:pt x="74414" y="50862"/>
                </a:lnTo>
                <a:lnTo>
                  <a:pt x="74414"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0" name="Google Shape;20;p3"/>
          <p:cNvGrpSpPr/>
          <p:nvPr/>
        </p:nvGrpSpPr>
        <p:grpSpPr>
          <a:xfrm>
            <a:off x="-3860385" y="0"/>
            <a:ext cx="13004349" cy="9096725"/>
            <a:chOff x="-3860385" y="0"/>
            <a:chExt cx="13004349" cy="9096725"/>
          </a:xfrm>
        </p:grpSpPr>
        <p:sp>
          <p:nvSpPr>
            <p:cNvPr id="21" name="Google Shape;21;p3"/>
            <p:cNvSpPr/>
            <p:nvPr/>
          </p:nvSpPr>
          <p:spPr>
            <a:xfrm rot="10800000">
              <a:off x="0" y="0"/>
              <a:ext cx="1860350" cy="1271575"/>
            </a:xfrm>
            <a:custGeom>
              <a:avLst/>
              <a:gdLst/>
              <a:ahLst/>
              <a:cxnLst/>
              <a:rect l="l" t="t" r="r" b="b"/>
              <a:pathLst>
                <a:path w="74414" h="50863" extrusionOk="0">
                  <a:moveTo>
                    <a:pt x="74414" y="1"/>
                  </a:moveTo>
                  <a:cubicBezTo>
                    <a:pt x="60793" y="2474"/>
                    <a:pt x="62458" y="21209"/>
                    <a:pt x="51638" y="31541"/>
                  </a:cubicBezTo>
                  <a:cubicBezTo>
                    <a:pt x="46844" y="36117"/>
                    <a:pt x="42403" y="37136"/>
                    <a:pt x="37698" y="37136"/>
                  </a:cubicBezTo>
                  <a:cubicBezTo>
                    <a:pt x="33921" y="37136"/>
                    <a:pt x="29973" y="36479"/>
                    <a:pt x="25538" y="36479"/>
                  </a:cubicBezTo>
                  <a:cubicBezTo>
                    <a:pt x="21627" y="36479"/>
                    <a:pt x="17336" y="36990"/>
                    <a:pt x="12447" y="38913"/>
                  </a:cubicBezTo>
                  <a:cubicBezTo>
                    <a:pt x="5725" y="41560"/>
                    <a:pt x="1648" y="45953"/>
                    <a:pt x="0" y="50862"/>
                  </a:cubicBezTo>
                  <a:lnTo>
                    <a:pt x="74414" y="50862"/>
                  </a:lnTo>
                  <a:lnTo>
                    <a:pt x="74414" y="1"/>
                  </a:lnTo>
                  <a:close/>
                </a:path>
              </a:pathLst>
            </a:custGeom>
            <a:solidFill>
              <a:srgbClr val="FD92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 name="Google Shape;22;p3"/>
            <p:cNvSpPr/>
            <p:nvPr/>
          </p:nvSpPr>
          <p:spPr>
            <a:xfrm>
              <a:off x="-25" y="4272475"/>
              <a:ext cx="9143989" cy="860614"/>
            </a:xfrm>
            <a:custGeom>
              <a:avLst/>
              <a:gdLst/>
              <a:ahLst/>
              <a:cxnLst/>
              <a:rect l="l" t="t" r="r" b="b"/>
              <a:pathLst>
                <a:path w="69963" h="11820" extrusionOk="0">
                  <a:moveTo>
                    <a:pt x="1" y="0"/>
                  </a:moveTo>
                  <a:lnTo>
                    <a:pt x="1" y="11820"/>
                  </a:lnTo>
                  <a:lnTo>
                    <a:pt x="69962" y="11820"/>
                  </a:lnTo>
                  <a:lnTo>
                    <a:pt x="69962" y="0"/>
                  </a:lnTo>
                  <a:close/>
                </a:path>
              </a:pathLst>
            </a:custGeom>
            <a:solidFill>
              <a:srgbClr val="EBE6D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 name="Google Shape;23;p3"/>
            <p:cNvSpPr/>
            <p:nvPr/>
          </p:nvSpPr>
          <p:spPr>
            <a:xfrm rot="3600617">
              <a:off x="-2990262" y="3471840"/>
              <a:ext cx="4754679" cy="4754939"/>
            </a:xfrm>
            <a:prstGeom prst="blockArc">
              <a:avLst>
                <a:gd name="adj1" fmla="val 10800000"/>
                <a:gd name="adj2" fmla="val 1513511"/>
                <a:gd name="adj3" fmla="val 19164"/>
              </a:avLst>
            </a:prstGeom>
            <a:solidFill>
              <a:srgbClr val="FFC56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dk1"/>
        </a:solidFill>
        <a:effectLst/>
      </p:bgPr>
    </p:bg>
    <p:spTree>
      <p:nvGrpSpPr>
        <p:cNvPr id="1" name="Shape 81"/>
        <p:cNvGrpSpPr/>
        <p:nvPr/>
      </p:nvGrpSpPr>
      <p:grpSpPr>
        <a:xfrm>
          <a:off x="0" y="0"/>
          <a:ext cx="0" cy="0"/>
          <a:chOff x="0" y="0"/>
          <a:chExt cx="0" cy="0"/>
        </a:xfrm>
      </p:grpSpPr>
      <p:grpSp>
        <p:nvGrpSpPr>
          <p:cNvPr id="82" name="Google Shape;82;p12"/>
          <p:cNvGrpSpPr/>
          <p:nvPr/>
        </p:nvGrpSpPr>
        <p:grpSpPr>
          <a:xfrm rot="10800000" flipH="1">
            <a:off x="-30" y="192978"/>
            <a:ext cx="9186529" cy="5028462"/>
            <a:chOff x="-74390" y="-43"/>
            <a:chExt cx="9186529" cy="5028462"/>
          </a:xfrm>
        </p:grpSpPr>
        <p:sp>
          <p:nvSpPr>
            <p:cNvPr id="83" name="Google Shape;83;p12"/>
            <p:cNvSpPr/>
            <p:nvPr/>
          </p:nvSpPr>
          <p:spPr>
            <a:xfrm rot="10800000">
              <a:off x="-74390" y="-31"/>
              <a:ext cx="9026004" cy="3606773"/>
            </a:xfrm>
            <a:custGeom>
              <a:avLst/>
              <a:gdLst/>
              <a:ahLst/>
              <a:cxnLst/>
              <a:rect l="l" t="t" r="r" b="b"/>
              <a:pathLst>
                <a:path w="38804" h="15506" extrusionOk="0">
                  <a:moveTo>
                    <a:pt x="18372" y="1"/>
                  </a:moveTo>
                  <a:cubicBezTo>
                    <a:pt x="15851" y="1"/>
                    <a:pt x="13315" y="1007"/>
                    <a:pt x="11592" y="2856"/>
                  </a:cubicBezTo>
                  <a:cubicBezTo>
                    <a:pt x="10378" y="4162"/>
                    <a:pt x="9486" y="5874"/>
                    <a:pt x="7880" y="6653"/>
                  </a:cubicBezTo>
                  <a:cubicBezTo>
                    <a:pt x="6924" y="7115"/>
                    <a:pt x="5829" y="7184"/>
                    <a:pt x="4811" y="7500"/>
                  </a:cubicBezTo>
                  <a:cubicBezTo>
                    <a:pt x="3205" y="8000"/>
                    <a:pt x="1810" y="9143"/>
                    <a:pt x="1008" y="10620"/>
                  </a:cubicBezTo>
                  <a:cubicBezTo>
                    <a:pt x="204" y="12096"/>
                    <a:pt x="0" y="13889"/>
                    <a:pt x="457" y="15505"/>
                  </a:cubicBezTo>
                  <a:lnTo>
                    <a:pt x="37742" y="15244"/>
                  </a:lnTo>
                  <a:cubicBezTo>
                    <a:pt x="37753" y="15310"/>
                    <a:pt x="37792" y="15337"/>
                    <a:pt x="37844" y="15337"/>
                  </a:cubicBezTo>
                  <a:cubicBezTo>
                    <a:pt x="37956" y="15337"/>
                    <a:pt x="38124" y="15208"/>
                    <a:pt x="38171" y="15070"/>
                  </a:cubicBezTo>
                  <a:cubicBezTo>
                    <a:pt x="38804" y="13270"/>
                    <a:pt x="38259" y="11229"/>
                    <a:pt x="37238" y="9619"/>
                  </a:cubicBezTo>
                  <a:cubicBezTo>
                    <a:pt x="36589" y="8595"/>
                    <a:pt x="35707" y="7663"/>
                    <a:pt x="34575" y="7228"/>
                  </a:cubicBezTo>
                  <a:cubicBezTo>
                    <a:pt x="33829" y="6942"/>
                    <a:pt x="33017" y="6887"/>
                    <a:pt x="32227" y="6744"/>
                  </a:cubicBezTo>
                  <a:cubicBezTo>
                    <a:pt x="31046" y="6534"/>
                    <a:pt x="29900" y="6125"/>
                    <a:pt x="28852" y="5540"/>
                  </a:cubicBezTo>
                  <a:cubicBezTo>
                    <a:pt x="26453" y="4203"/>
                    <a:pt x="24613" y="1978"/>
                    <a:pt x="22125" y="815"/>
                  </a:cubicBezTo>
                  <a:cubicBezTo>
                    <a:pt x="20952" y="265"/>
                    <a:pt x="19664" y="1"/>
                    <a:pt x="1837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 name="Google Shape;84;p12"/>
            <p:cNvSpPr/>
            <p:nvPr/>
          </p:nvSpPr>
          <p:spPr>
            <a:xfrm rot="10800000">
              <a:off x="6602782" y="-43"/>
              <a:ext cx="2509357" cy="2228579"/>
            </a:xfrm>
            <a:custGeom>
              <a:avLst/>
              <a:gdLst/>
              <a:ahLst/>
              <a:cxnLst/>
              <a:rect l="l" t="t" r="r" b="b"/>
              <a:pathLst>
                <a:path w="13583" h="12063" extrusionOk="0">
                  <a:moveTo>
                    <a:pt x="5144" y="1"/>
                  </a:moveTo>
                  <a:cubicBezTo>
                    <a:pt x="4965" y="1"/>
                    <a:pt x="4788" y="15"/>
                    <a:pt x="4614" y="42"/>
                  </a:cubicBezTo>
                  <a:cubicBezTo>
                    <a:pt x="3179" y="267"/>
                    <a:pt x="2097" y="1206"/>
                    <a:pt x="1028" y="2110"/>
                  </a:cubicBezTo>
                  <a:cubicBezTo>
                    <a:pt x="718" y="2369"/>
                    <a:pt x="358" y="2611"/>
                    <a:pt x="1" y="2856"/>
                  </a:cubicBezTo>
                  <a:lnTo>
                    <a:pt x="1" y="12063"/>
                  </a:lnTo>
                  <a:lnTo>
                    <a:pt x="4213" y="12063"/>
                  </a:lnTo>
                  <a:cubicBezTo>
                    <a:pt x="4399" y="11297"/>
                    <a:pt x="4787" y="10607"/>
                    <a:pt x="5424" y="10147"/>
                  </a:cubicBezTo>
                  <a:cubicBezTo>
                    <a:pt x="6502" y="9357"/>
                    <a:pt x="7956" y="9436"/>
                    <a:pt x="9289" y="9361"/>
                  </a:cubicBezTo>
                  <a:cubicBezTo>
                    <a:pt x="10432" y="9296"/>
                    <a:pt x="11633" y="9058"/>
                    <a:pt x="12470" y="8275"/>
                  </a:cubicBezTo>
                  <a:cubicBezTo>
                    <a:pt x="13307" y="7496"/>
                    <a:pt x="13582" y="6034"/>
                    <a:pt x="12783" y="5217"/>
                  </a:cubicBezTo>
                  <a:cubicBezTo>
                    <a:pt x="11722" y="4135"/>
                    <a:pt x="9616" y="4775"/>
                    <a:pt x="8636" y="3621"/>
                  </a:cubicBezTo>
                  <a:cubicBezTo>
                    <a:pt x="8115" y="3013"/>
                    <a:pt x="8122" y="2118"/>
                    <a:pt x="7755" y="1407"/>
                  </a:cubicBezTo>
                  <a:cubicBezTo>
                    <a:pt x="7277" y="481"/>
                    <a:pt x="6199" y="1"/>
                    <a:pt x="5144"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 name="Google Shape;85;p12"/>
            <p:cNvSpPr/>
            <p:nvPr/>
          </p:nvSpPr>
          <p:spPr>
            <a:xfrm rot="10800000">
              <a:off x="5075688" y="4678722"/>
              <a:ext cx="416321" cy="349697"/>
            </a:xfrm>
            <a:custGeom>
              <a:avLst/>
              <a:gdLst/>
              <a:ahLst/>
              <a:cxnLst/>
              <a:rect l="l" t="t" r="r" b="b"/>
              <a:pathLst>
                <a:path w="4168" h="3501" extrusionOk="0">
                  <a:moveTo>
                    <a:pt x="0" y="0"/>
                  </a:moveTo>
                  <a:lnTo>
                    <a:pt x="2379" y="3501"/>
                  </a:lnTo>
                  <a:lnTo>
                    <a:pt x="4168" y="837"/>
                  </a:lnTo>
                  <a:lnTo>
                    <a:pt x="0" y="0"/>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 name="Google Shape;86;p12"/>
            <p:cNvSpPr/>
            <p:nvPr/>
          </p:nvSpPr>
          <p:spPr>
            <a:xfrm rot="10800000">
              <a:off x="7731131" y="1176835"/>
              <a:ext cx="279478" cy="257703"/>
            </a:xfrm>
            <a:custGeom>
              <a:avLst/>
              <a:gdLst/>
              <a:ahLst/>
              <a:cxnLst/>
              <a:rect l="l" t="t" r="r" b="b"/>
              <a:pathLst>
                <a:path w="2798" h="2580" extrusionOk="0">
                  <a:moveTo>
                    <a:pt x="1402" y="0"/>
                  </a:moveTo>
                  <a:lnTo>
                    <a:pt x="1" y="2579"/>
                  </a:lnTo>
                  <a:lnTo>
                    <a:pt x="2797" y="1722"/>
                  </a:lnTo>
                  <a:lnTo>
                    <a:pt x="1402"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87" name="Google Shape;87;p12"/>
          <p:cNvSpPr txBox="1">
            <a:spLocks noGrp="1"/>
          </p:cNvSpPr>
          <p:nvPr>
            <p:ph type="title" hasCustomPrompt="1"/>
          </p:nvPr>
        </p:nvSpPr>
        <p:spPr>
          <a:xfrm>
            <a:off x="1120150" y="1106125"/>
            <a:ext cx="6903600" cy="19635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7200"/>
              <a:buNone/>
              <a:defRPr sz="72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88" name="Google Shape;88;p12"/>
          <p:cNvSpPr txBox="1">
            <a:spLocks noGrp="1"/>
          </p:cNvSpPr>
          <p:nvPr>
            <p:ph type="body" idx="1"/>
          </p:nvPr>
        </p:nvSpPr>
        <p:spPr>
          <a:xfrm>
            <a:off x="2861375" y="3124175"/>
            <a:ext cx="3421200" cy="581100"/>
          </a:xfrm>
          <a:prstGeom prst="rect">
            <a:avLst/>
          </a:prstGeom>
          <a:noFill/>
          <a:ln>
            <a:noFill/>
          </a:ln>
        </p:spPr>
        <p:txBody>
          <a:bodyPr spcFirstLastPara="1" wrap="square" lIns="91425" tIns="91425" rIns="91425" bIns="91425" anchor="t" anchorCtr="0">
            <a:noAutofit/>
          </a:bodyPr>
          <a:lstStyle>
            <a:lvl1pPr marL="457200" lvl="0" indent="-342900" algn="ctr">
              <a:lnSpc>
                <a:spcPct val="100000"/>
              </a:lnSpc>
              <a:spcBef>
                <a:spcPts val="0"/>
              </a:spcBef>
              <a:spcAft>
                <a:spcPts val="0"/>
              </a:spcAft>
              <a:buSzPts val="1800"/>
              <a:buChar char="●"/>
              <a:defRPr sz="1600" b="0" i="0">
                <a:latin typeface="Arial" panose="020B0604020202020204" pitchFamily="34" charset="0"/>
                <a:cs typeface="Arial" panose="020B0604020202020204" pitchFamily="34" charset="0"/>
              </a:defRPr>
            </a:lvl1pPr>
            <a:lvl2pPr marL="914400" lvl="1" indent="-342900" algn="ctr">
              <a:lnSpc>
                <a:spcPct val="100000"/>
              </a:lnSpc>
              <a:spcBef>
                <a:spcPts val="1600"/>
              </a:spcBef>
              <a:spcAft>
                <a:spcPts val="0"/>
              </a:spcAft>
              <a:buSzPts val="1800"/>
              <a:buChar char="○"/>
              <a:defRPr sz="1800"/>
            </a:lvl2pPr>
            <a:lvl3pPr marL="1371600" lvl="2" indent="-342900" algn="ctr">
              <a:lnSpc>
                <a:spcPct val="100000"/>
              </a:lnSpc>
              <a:spcBef>
                <a:spcPts val="1600"/>
              </a:spcBef>
              <a:spcAft>
                <a:spcPts val="0"/>
              </a:spcAft>
              <a:buSzPts val="1800"/>
              <a:buChar char="■"/>
              <a:defRPr sz="1800"/>
            </a:lvl3pPr>
            <a:lvl4pPr marL="1828800" lvl="3" indent="-342900" algn="ctr">
              <a:lnSpc>
                <a:spcPct val="100000"/>
              </a:lnSpc>
              <a:spcBef>
                <a:spcPts val="1600"/>
              </a:spcBef>
              <a:spcAft>
                <a:spcPts val="0"/>
              </a:spcAft>
              <a:buSzPts val="1800"/>
              <a:buChar char="●"/>
              <a:defRPr sz="1800"/>
            </a:lvl4pPr>
            <a:lvl5pPr marL="2286000" lvl="4" indent="-342900" algn="ctr">
              <a:lnSpc>
                <a:spcPct val="100000"/>
              </a:lnSpc>
              <a:spcBef>
                <a:spcPts val="1600"/>
              </a:spcBef>
              <a:spcAft>
                <a:spcPts val="0"/>
              </a:spcAft>
              <a:buSzPts val="1800"/>
              <a:buChar char="○"/>
              <a:defRPr sz="1800"/>
            </a:lvl5pPr>
            <a:lvl6pPr marL="2743200" lvl="5" indent="-342900" algn="ctr">
              <a:lnSpc>
                <a:spcPct val="100000"/>
              </a:lnSpc>
              <a:spcBef>
                <a:spcPts val="1600"/>
              </a:spcBef>
              <a:spcAft>
                <a:spcPts val="0"/>
              </a:spcAft>
              <a:buSzPts val="1800"/>
              <a:buChar char="■"/>
              <a:defRPr sz="1800"/>
            </a:lvl6pPr>
            <a:lvl7pPr marL="3200400" lvl="6" indent="-342900" algn="ctr">
              <a:lnSpc>
                <a:spcPct val="100000"/>
              </a:lnSpc>
              <a:spcBef>
                <a:spcPts val="1600"/>
              </a:spcBef>
              <a:spcAft>
                <a:spcPts val="0"/>
              </a:spcAft>
              <a:buSzPts val="1800"/>
              <a:buChar char="●"/>
              <a:defRPr sz="1800"/>
            </a:lvl7pPr>
            <a:lvl8pPr marL="3657600" lvl="7" indent="-342900" algn="ctr">
              <a:lnSpc>
                <a:spcPct val="100000"/>
              </a:lnSpc>
              <a:spcBef>
                <a:spcPts val="1600"/>
              </a:spcBef>
              <a:spcAft>
                <a:spcPts val="0"/>
              </a:spcAft>
              <a:buSzPts val="1800"/>
              <a:buChar char="○"/>
              <a:defRPr sz="1800"/>
            </a:lvl8pPr>
            <a:lvl9pPr marL="4114800" lvl="8" indent="-342900" algn="ctr">
              <a:lnSpc>
                <a:spcPct val="100000"/>
              </a:lnSpc>
              <a:spcBef>
                <a:spcPts val="1600"/>
              </a:spcBef>
              <a:spcAft>
                <a:spcPts val="1600"/>
              </a:spcAft>
              <a:buSzPts val="1800"/>
              <a:buChar char="■"/>
              <a:defRPr sz="1800"/>
            </a:lvl9pPr>
          </a:lstStyle>
          <a:p>
            <a:endParaRPr dirty="0"/>
          </a:p>
        </p:txBody>
      </p:sp>
      <p:sp>
        <p:nvSpPr>
          <p:cNvPr id="89" name="Google Shape;89;p12"/>
          <p:cNvSpPr/>
          <p:nvPr/>
        </p:nvSpPr>
        <p:spPr>
          <a:xfrm>
            <a:off x="524811" y="1775715"/>
            <a:ext cx="378089" cy="363569"/>
          </a:xfrm>
          <a:custGeom>
            <a:avLst/>
            <a:gdLst/>
            <a:ahLst/>
            <a:cxnLst/>
            <a:rect l="l" t="t" r="r" b="b"/>
            <a:pathLst>
              <a:path w="3359" h="3230" extrusionOk="0">
                <a:moveTo>
                  <a:pt x="3358" y="1"/>
                </a:moveTo>
                <a:lnTo>
                  <a:pt x="0" y="1212"/>
                </a:lnTo>
                <a:lnTo>
                  <a:pt x="1800" y="3229"/>
                </a:lnTo>
                <a:lnTo>
                  <a:pt x="3358"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 Four Columns">
  <p:cSld name="TITLE_AND_BODY_1">
    <p:spTree>
      <p:nvGrpSpPr>
        <p:cNvPr id="1" name="Shape 90"/>
        <p:cNvGrpSpPr/>
        <p:nvPr/>
      </p:nvGrpSpPr>
      <p:grpSpPr>
        <a:xfrm>
          <a:off x="0" y="0"/>
          <a:ext cx="0" cy="0"/>
          <a:chOff x="0" y="0"/>
          <a:chExt cx="0" cy="0"/>
        </a:xfrm>
      </p:grpSpPr>
      <p:grpSp>
        <p:nvGrpSpPr>
          <p:cNvPr id="91" name="Google Shape;91;p13"/>
          <p:cNvGrpSpPr/>
          <p:nvPr/>
        </p:nvGrpSpPr>
        <p:grpSpPr>
          <a:xfrm>
            <a:off x="-690151" y="-2"/>
            <a:ext cx="9834189" cy="5143551"/>
            <a:chOff x="-690151" y="-2"/>
            <a:chExt cx="9834189" cy="5143551"/>
          </a:xfrm>
        </p:grpSpPr>
        <p:sp>
          <p:nvSpPr>
            <p:cNvPr id="92" name="Google Shape;92;p13"/>
            <p:cNvSpPr/>
            <p:nvPr/>
          </p:nvSpPr>
          <p:spPr>
            <a:xfrm flipH="1">
              <a:off x="-68" y="2960000"/>
              <a:ext cx="3194593" cy="2183549"/>
            </a:xfrm>
            <a:custGeom>
              <a:avLst/>
              <a:gdLst/>
              <a:ahLst/>
              <a:cxnLst/>
              <a:rect l="l" t="t" r="r" b="b"/>
              <a:pathLst>
                <a:path w="74414" h="50863" extrusionOk="0">
                  <a:moveTo>
                    <a:pt x="74414" y="1"/>
                  </a:moveTo>
                  <a:cubicBezTo>
                    <a:pt x="60793" y="2474"/>
                    <a:pt x="62458" y="21209"/>
                    <a:pt x="51638" y="31541"/>
                  </a:cubicBezTo>
                  <a:cubicBezTo>
                    <a:pt x="46844" y="36117"/>
                    <a:pt x="42403" y="37136"/>
                    <a:pt x="37698" y="37136"/>
                  </a:cubicBezTo>
                  <a:cubicBezTo>
                    <a:pt x="33921" y="37136"/>
                    <a:pt x="29973" y="36479"/>
                    <a:pt x="25538" y="36479"/>
                  </a:cubicBezTo>
                  <a:cubicBezTo>
                    <a:pt x="21627" y="36479"/>
                    <a:pt x="17336" y="36990"/>
                    <a:pt x="12447" y="38913"/>
                  </a:cubicBezTo>
                  <a:cubicBezTo>
                    <a:pt x="5725" y="41560"/>
                    <a:pt x="1648" y="45953"/>
                    <a:pt x="0" y="50862"/>
                  </a:cubicBezTo>
                  <a:lnTo>
                    <a:pt x="74414" y="50862"/>
                  </a:lnTo>
                  <a:lnTo>
                    <a:pt x="74414"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 name="Google Shape;93;p13"/>
            <p:cNvSpPr/>
            <p:nvPr/>
          </p:nvSpPr>
          <p:spPr>
            <a:xfrm rot="10800000" flipH="1">
              <a:off x="-690151" y="-2"/>
              <a:ext cx="2290182" cy="1835829"/>
            </a:xfrm>
            <a:custGeom>
              <a:avLst/>
              <a:gdLst/>
              <a:ahLst/>
              <a:cxnLst/>
              <a:rect l="l" t="t" r="r" b="b"/>
              <a:pathLst>
                <a:path w="63047" h="50539" extrusionOk="0">
                  <a:moveTo>
                    <a:pt x="12202" y="0"/>
                  </a:moveTo>
                  <a:cubicBezTo>
                    <a:pt x="9265" y="0"/>
                    <a:pt x="6469" y="237"/>
                    <a:pt x="3876" y="616"/>
                  </a:cubicBezTo>
                  <a:cubicBezTo>
                    <a:pt x="2569" y="805"/>
                    <a:pt x="1276" y="1048"/>
                    <a:pt x="1" y="1336"/>
                  </a:cubicBezTo>
                  <a:lnTo>
                    <a:pt x="1" y="50538"/>
                  </a:lnTo>
                  <a:lnTo>
                    <a:pt x="61918" y="50538"/>
                  </a:lnTo>
                  <a:cubicBezTo>
                    <a:pt x="63046" y="38393"/>
                    <a:pt x="57947" y="23633"/>
                    <a:pt x="45302" y="12529"/>
                  </a:cubicBezTo>
                  <a:cubicBezTo>
                    <a:pt x="34285" y="2850"/>
                    <a:pt x="22391" y="0"/>
                    <a:pt x="1220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 name="Google Shape;94;p13"/>
            <p:cNvSpPr/>
            <p:nvPr/>
          </p:nvSpPr>
          <p:spPr>
            <a:xfrm rot="-5400000" flipH="1">
              <a:off x="7161899" y="218202"/>
              <a:ext cx="2200340" cy="1763937"/>
            </a:xfrm>
            <a:custGeom>
              <a:avLst/>
              <a:gdLst/>
              <a:ahLst/>
              <a:cxnLst/>
              <a:rect l="l" t="t" r="r" b="b"/>
              <a:pathLst>
                <a:path w="63047" h="50539" extrusionOk="0">
                  <a:moveTo>
                    <a:pt x="12202" y="0"/>
                  </a:moveTo>
                  <a:cubicBezTo>
                    <a:pt x="9265" y="0"/>
                    <a:pt x="6469" y="237"/>
                    <a:pt x="3876" y="616"/>
                  </a:cubicBezTo>
                  <a:cubicBezTo>
                    <a:pt x="2569" y="805"/>
                    <a:pt x="1276" y="1048"/>
                    <a:pt x="1" y="1336"/>
                  </a:cubicBezTo>
                  <a:lnTo>
                    <a:pt x="1" y="50538"/>
                  </a:lnTo>
                  <a:lnTo>
                    <a:pt x="61918" y="50538"/>
                  </a:lnTo>
                  <a:cubicBezTo>
                    <a:pt x="63046" y="38393"/>
                    <a:pt x="57947" y="23633"/>
                    <a:pt x="45302" y="12529"/>
                  </a:cubicBezTo>
                  <a:cubicBezTo>
                    <a:pt x="34285" y="2850"/>
                    <a:pt x="22391" y="0"/>
                    <a:pt x="12202"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 name="Google Shape;95;p13"/>
            <p:cNvSpPr/>
            <p:nvPr/>
          </p:nvSpPr>
          <p:spPr>
            <a:xfrm>
              <a:off x="524811" y="1775715"/>
              <a:ext cx="378089" cy="363569"/>
            </a:xfrm>
            <a:custGeom>
              <a:avLst/>
              <a:gdLst/>
              <a:ahLst/>
              <a:cxnLst/>
              <a:rect l="l" t="t" r="r" b="b"/>
              <a:pathLst>
                <a:path w="3359" h="3230" extrusionOk="0">
                  <a:moveTo>
                    <a:pt x="3358" y="1"/>
                  </a:moveTo>
                  <a:lnTo>
                    <a:pt x="0" y="1212"/>
                  </a:lnTo>
                  <a:lnTo>
                    <a:pt x="1800" y="3229"/>
                  </a:lnTo>
                  <a:lnTo>
                    <a:pt x="3358"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96" name="Google Shape;96;p13"/>
          <p:cNvSpPr txBox="1">
            <a:spLocks noGrp="1"/>
          </p:cNvSpPr>
          <p:nvPr>
            <p:ph type="title"/>
          </p:nvPr>
        </p:nvSpPr>
        <p:spPr>
          <a:xfrm>
            <a:off x="713850" y="445025"/>
            <a:ext cx="67893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97" name="Google Shape;97;p13"/>
          <p:cNvSpPr txBox="1">
            <a:spLocks noGrp="1"/>
          </p:cNvSpPr>
          <p:nvPr>
            <p:ph type="title" idx="2"/>
          </p:nvPr>
        </p:nvSpPr>
        <p:spPr>
          <a:xfrm>
            <a:off x="575963" y="2839022"/>
            <a:ext cx="2103600" cy="787200"/>
          </a:xfrm>
          <a:prstGeom prst="rect">
            <a:avLst/>
          </a:prstGeom>
          <a:noFill/>
          <a:ln>
            <a:noFill/>
          </a:ln>
        </p:spPr>
        <p:txBody>
          <a:bodyPr spcFirstLastPara="1" wrap="square" lIns="91425" tIns="91425" rIns="91425" bIns="91425" anchor="b" anchorCtr="0">
            <a:noAutofit/>
          </a:bodyPr>
          <a:lstStyle>
            <a:lvl1pPr lvl="0" algn="r">
              <a:lnSpc>
                <a:spcPct val="100000"/>
              </a:lnSpc>
              <a:spcBef>
                <a:spcPts val="0"/>
              </a:spcBef>
              <a:spcAft>
                <a:spcPts val="0"/>
              </a:spcAft>
              <a:buSzPts val="1800"/>
              <a:buNone/>
              <a:defRPr sz="18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98" name="Google Shape;98;p13"/>
          <p:cNvSpPr txBox="1">
            <a:spLocks noGrp="1"/>
          </p:cNvSpPr>
          <p:nvPr>
            <p:ph type="subTitle" idx="1"/>
          </p:nvPr>
        </p:nvSpPr>
        <p:spPr>
          <a:xfrm>
            <a:off x="674974" y="3657077"/>
            <a:ext cx="2004600" cy="787200"/>
          </a:xfrm>
          <a:prstGeom prst="rect">
            <a:avLst/>
          </a:prstGeom>
          <a:noFill/>
          <a:ln>
            <a:noFill/>
          </a:ln>
        </p:spPr>
        <p:txBody>
          <a:bodyPr spcFirstLastPara="1" wrap="square" lIns="91425" tIns="91425" rIns="91425" bIns="91425" anchor="t" anchorCtr="0">
            <a:noAutofit/>
          </a:bodyPr>
          <a:lstStyle>
            <a:lvl1pPr lvl="0" algn="r">
              <a:lnSpc>
                <a:spcPct val="100000"/>
              </a:lnSpc>
              <a:spcBef>
                <a:spcPts val="0"/>
              </a:spcBef>
              <a:spcAft>
                <a:spcPts val="0"/>
              </a:spcAft>
              <a:buSzPts val="1400"/>
              <a:buNone/>
              <a:defRPr b="0" i="0">
                <a:latin typeface="Arial" panose="020B0604020202020204" pitchFamily="34" charset="0"/>
                <a:cs typeface="Arial" panose="020B0604020202020204" pitchFamily="34" charset="0"/>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dirty="0"/>
          </a:p>
        </p:txBody>
      </p:sp>
      <p:sp>
        <p:nvSpPr>
          <p:cNvPr id="99" name="Google Shape;99;p13"/>
          <p:cNvSpPr txBox="1">
            <a:spLocks noGrp="1"/>
          </p:cNvSpPr>
          <p:nvPr>
            <p:ph type="title" idx="3"/>
          </p:nvPr>
        </p:nvSpPr>
        <p:spPr>
          <a:xfrm>
            <a:off x="6478461" y="1417025"/>
            <a:ext cx="2103600" cy="7872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1800"/>
              <a:buNone/>
              <a:defRPr sz="18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100" name="Google Shape;100;p13"/>
          <p:cNvSpPr txBox="1">
            <a:spLocks noGrp="1"/>
          </p:cNvSpPr>
          <p:nvPr>
            <p:ph type="subTitle" idx="4"/>
          </p:nvPr>
        </p:nvSpPr>
        <p:spPr>
          <a:xfrm>
            <a:off x="6478451" y="2202475"/>
            <a:ext cx="2004600" cy="7872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400"/>
              <a:buNone/>
              <a:defRPr b="0" i="0">
                <a:latin typeface="Arial" panose="020B0604020202020204" pitchFamily="34" charset="0"/>
                <a:cs typeface="Arial" panose="020B0604020202020204" pitchFamily="34" charset="0"/>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dirty="0"/>
          </a:p>
        </p:txBody>
      </p:sp>
      <p:sp>
        <p:nvSpPr>
          <p:cNvPr id="101" name="Google Shape;101;p13"/>
          <p:cNvSpPr txBox="1">
            <a:spLocks noGrp="1"/>
          </p:cNvSpPr>
          <p:nvPr>
            <p:ph type="title" idx="5"/>
          </p:nvPr>
        </p:nvSpPr>
        <p:spPr>
          <a:xfrm>
            <a:off x="6478461" y="2839022"/>
            <a:ext cx="2103600" cy="7872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1800"/>
              <a:buNone/>
              <a:defRPr sz="18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102" name="Google Shape;102;p13"/>
          <p:cNvSpPr txBox="1">
            <a:spLocks noGrp="1"/>
          </p:cNvSpPr>
          <p:nvPr>
            <p:ph type="subTitle" idx="6"/>
          </p:nvPr>
        </p:nvSpPr>
        <p:spPr>
          <a:xfrm>
            <a:off x="6478451" y="3657077"/>
            <a:ext cx="2004600" cy="7872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400"/>
              <a:buNone/>
              <a:defRPr b="0" i="0">
                <a:latin typeface="Arial" panose="020B0604020202020204" pitchFamily="34" charset="0"/>
                <a:cs typeface="Arial" panose="020B0604020202020204" pitchFamily="34" charset="0"/>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dirty="0"/>
          </a:p>
        </p:txBody>
      </p:sp>
      <p:sp>
        <p:nvSpPr>
          <p:cNvPr id="103" name="Google Shape;103;p13"/>
          <p:cNvSpPr txBox="1">
            <a:spLocks noGrp="1"/>
          </p:cNvSpPr>
          <p:nvPr>
            <p:ph type="title" idx="7"/>
          </p:nvPr>
        </p:nvSpPr>
        <p:spPr>
          <a:xfrm>
            <a:off x="575963" y="1417025"/>
            <a:ext cx="2103600" cy="787200"/>
          </a:xfrm>
          <a:prstGeom prst="rect">
            <a:avLst/>
          </a:prstGeom>
          <a:noFill/>
          <a:ln>
            <a:noFill/>
          </a:ln>
        </p:spPr>
        <p:txBody>
          <a:bodyPr spcFirstLastPara="1" wrap="square" lIns="91425" tIns="91425" rIns="91425" bIns="91425" anchor="b" anchorCtr="0">
            <a:noAutofit/>
          </a:bodyPr>
          <a:lstStyle>
            <a:lvl1pPr lvl="0" algn="r">
              <a:lnSpc>
                <a:spcPct val="100000"/>
              </a:lnSpc>
              <a:spcBef>
                <a:spcPts val="0"/>
              </a:spcBef>
              <a:spcAft>
                <a:spcPts val="0"/>
              </a:spcAft>
              <a:buSzPts val="1800"/>
              <a:buNone/>
              <a:defRPr sz="18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104" name="Google Shape;104;p13"/>
          <p:cNvSpPr txBox="1">
            <a:spLocks noGrp="1"/>
          </p:cNvSpPr>
          <p:nvPr>
            <p:ph type="subTitle" idx="8"/>
          </p:nvPr>
        </p:nvSpPr>
        <p:spPr>
          <a:xfrm>
            <a:off x="674974" y="2202475"/>
            <a:ext cx="2004600" cy="787200"/>
          </a:xfrm>
          <a:prstGeom prst="rect">
            <a:avLst/>
          </a:prstGeom>
          <a:noFill/>
          <a:ln>
            <a:noFill/>
          </a:ln>
        </p:spPr>
        <p:txBody>
          <a:bodyPr spcFirstLastPara="1" wrap="square" lIns="91425" tIns="91425" rIns="91425" bIns="91425" anchor="t" anchorCtr="0">
            <a:noAutofit/>
          </a:bodyPr>
          <a:lstStyle>
            <a:lvl1pPr lvl="0" algn="r">
              <a:lnSpc>
                <a:spcPct val="100000"/>
              </a:lnSpc>
              <a:spcBef>
                <a:spcPts val="0"/>
              </a:spcBef>
              <a:spcAft>
                <a:spcPts val="0"/>
              </a:spcAft>
              <a:buSzPts val="1400"/>
              <a:buNone/>
              <a:defRPr b="0" i="0">
                <a:latin typeface="Arial" panose="020B0604020202020204" pitchFamily="34" charset="0"/>
                <a:cs typeface="Arial" panose="020B0604020202020204" pitchFamily="34" charset="0"/>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 Text">
  <p:cSld name="TITLE_AND_BODY_1_1">
    <p:spTree>
      <p:nvGrpSpPr>
        <p:cNvPr id="1" name="Shape 105"/>
        <p:cNvGrpSpPr/>
        <p:nvPr/>
      </p:nvGrpSpPr>
      <p:grpSpPr>
        <a:xfrm>
          <a:off x="0" y="0"/>
          <a:ext cx="0" cy="0"/>
          <a:chOff x="0" y="0"/>
          <a:chExt cx="0" cy="0"/>
        </a:xfrm>
      </p:grpSpPr>
      <p:grpSp>
        <p:nvGrpSpPr>
          <p:cNvPr id="106" name="Google Shape;106;p14"/>
          <p:cNvGrpSpPr/>
          <p:nvPr/>
        </p:nvGrpSpPr>
        <p:grpSpPr>
          <a:xfrm>
            <a:off x="-2984950" y="-52225"/>
            <a:ext cx="12150200" cy="5266583"/>
            <a:chOff x="-2984950" y="-52225"/>
            <a:chExt cx="12150200" cy="5266583"/>
          </a:xfrm>
        </p:grpSpPr>
        <p:sp>
          <p:nvSpPr>
            <p:cNvPr id="107" name="Google Shape;107;p14"/>
            <p:cNvSpPr/>
            <p:nvPr/>
          </p:nvSpPr>
          <p:spPr>
            <a:xfrm rot="10800000" flipH="1">
              <a:off x="-743459" y="-2"/>
              <a:ext cx="2290182" cy="1835829"/>
            </a:xfrm>
            <a:custGeom>
              <a:avLst/>
              <a:gdLst/>
              <a:ahLst/>
              <a:cxnLst/>
              <a:rect l="l" t="t" r="r" b="b"/>
              <a:pathLst>
                <a:path w="63047" h="50539" extrusionOk="0">
                  <a:moveTo>
                    <a:pt x="12202" y="0"/>
                  </a:moveTo>
                  <a:cubicBezTo>
                    <a:pt x="9265" y="0"/>
                    <a:pt x="6469" y="237"/>
                    <a:pt x="3876" y="616"/>
                  </a:cubicBezTo>
                  <a:cubicBezTo>
                    <a:pt x="2569" y="805"/>
                    <a:pt x="1276" y="1048"/>
                    <a:pt x="1" y="1336"/>
                  </a:cubicBezTo>
                  <a:lnTo>
                    <a:pt x="1" y="50538"/>
                  </a:lnTo>
                  <a:lnTo>
                    <a:pt x="61918" y="50538"/>
                  </a:lnTo>
                  <a:cubicBezTo>
                    <a:pt x="63046" y="38393"/>
                    <a:pt x="57947" y="23633"/>
                    <a:pt x="45302" y="12529"/>
                  </a:cubicBezTo>
                  <a:cubicBezTo>
                    <a:pt x="34285" y="2850"/>
                    <a:pt x="22391" y="0"/>
                    <a:pt x="1220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 name="Google Shape;108;p14"/>
            <p:cNvSpPr/>
            <p:nvPr/>
          </p:nvSpPr>
          <p:spPr>
            <a:xfrm>
              <a:off x="-2984950" y="2791197"/>
              <a:ext cx="6063998" cy="2423161"/>
            </a:xfrm>
            <a:custGeom>
              <a:avLst/>
              <a:gdLst/>
              <a:ahLst/>
              <a:cxnLst/>
              <a:rect l="l" t="t" r="r" b="b"/>
              <a:pathLst>
                <a:path w="38804" h="15506" extrusionOk="0">
                  <a:moveTo>
                    <a:pt x="18372" y="1"/>
                  </a:moveTo>
                  <a:cubicBezTo>
                    <a:pt x="15851" y="1"/>
                    <a:pt x="13315" y="1007"/>
                    <a:pt x="11592" y="2856"/>
                  </a:cubicBezTo>
                  <a:cubicBezTo>
                    <a:pt x="10378" y="4162"/>
                    <a:pt x="9486" y="5874"/>
                    <a:pt x="7880" y="6653"/>
                  </a:cubicBezTo>
                  <a:cubicBezTo>
                    <a:pt x="6924" y="7115"/>
                    <a:pt x="5829" y="7184"/>
                    <a:pt x="4811" y="7500"/>
                  </a:cubicBezTo>
                  <a:cubicBezTo>
                    <a:pt x="3205" y="8000"/>
                    <a:pt x="1810" y="9143"/>
                    <a:pt x="1008" y="10620"/>
                  </a:cubicBezTo>
                  <a:cubicBezTo>
                    <a:pt x="204" y="12096"/>
                    <a:pt x="0" y="13889"/>
                    <a:pt x="457" y="15505"/>
                  </a:cubicBezTo>
                  <a:lnTo>
                    <a:pt x="37742" y="15244"/>
                  </a:lnTo>
                  <a:cubicBezTo>
                    <a:pt x="37753" y="15310"/>
                    <a:pt x="37792" y="15337"/>
                    <a:pt x="37844" y="15337"/>
                  </a:cubicBezTo>
                  <a:cubicBezTo>
                    <a:pt x="37956" y="15337"/>
                    <a:pt x="38124" y="15208"/>
                    <a:pt x="38171" y="15070"/>
                  </a:cubicBezTo>
                  <a:cubicBezTo>
                    <a:pt x="38804" y="13270"/>
                    <a:pt x="38259" y="11229"/>
                    <a:pt x="37238" y="9619"/>
                  </a:cubicBezTo>
                  <a:cubicBezTo>
                    <a:pt x="36589" y="8595"/>
                    <a:pt x="35707" y="7663"/>
                    <a:pt x="34575" y="7228"/>
                  </a:cubicBezTo>
                  <a:cubicBezTo>
                    <a:pt x="33829" y="6942"/>
                    <a:pt x="33017" y="6887"/>
                    <a:pt x="32227" y="6744"/>
                  </a:cubicBezTo>
                  <a:cubicBezTo>
                    <a:pt x="31046" y="6534"/>
                    <a:pt x="29900" y="6125"/>
                    <a:pt x="28852" y="5540"/>
                  </a:cubicBezTo>
                  <a:cubicBezTo>
                    <a:pt x="26453" y="4203"/>
                    <a:pt x="24613" y="1978"/>
                    <a:pt x="22125" y="815"/>
                  </a:cubicBezTo>
                  <a:cubicBezTo>
                    <a:pt x="20952" y="265"/>
                    <a:pt x="19664" y="1"/>
                    <a:pt x="18372"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 name="Google Shape;109;p14"/>
            <p:cNvSpPr/>
            <p:nvPr/>
          </p:nvSpPr>
          <p:spPr>
            <a:xfrm rot="10800000" flipH="1">
              <a:off x="2427460" y="-52225"/>
              <a:ext cx="6737787" cy="2297888"/>
            </a:xfrm>
            <a:custGeom>
              <a:avLst/>
              <a:gdLst/>
              <a:ahLst/>
              <a:cxnLst/>
              <a:rect l="l" t="t" r="r" b="b"/>
              <a:pathLst>
                <a:path w="33456" h="11410" extrusionOk="0">
                  <a:moveTo>
                    <a:pt x="22424" y="1"/>
                  </a:moveTo>
                  <a:cubicBezTo>
                    <a:pt x="16324" y="1"/>
                    <a:pt x="10216" y="1853"/>
                    <a:pt x="5291" y="5466"/>
                  </a:cubicBezTo>
                  <a:cubicBezTo>
                    <a:pt x="3145" y="7038"/>
                    <a:pt x="1158" y="9055"/>
                    <a:pt x="1" y="11410"/>
                  </a:cubicBezTo>
                  <a:lnTo>
                    <a:pt x="10841" y="11410"/>
                  </a:lnTo>
                  <a:cubicBezTo>
                    <a:pt x="13276" y="8184"/>
                    <a:pt x="17056" y="5854"/>
                    <a:pt x="20972" y="5009"/>
                  </a:cubicBezTo>
                  <a:cubicBezTo>
                    <a:pt x="22163" y="4754"/>
                    <a:pt x="23375" y="4631"/>
                    <a:pt x="24588" y="4631"/>
                  </a:cubicBezTo>
                  <a:cubicBezTo>
                    <a:pt x="27653" y="4631"/>
                    <a:pt x="30721" y="5417"/>
                    <a:pt x="33456" y="6840"/>
                  </a:cubicBezTo>
                  <a:lnTo>
                    <a:pt x="33456" y="2151"/>
                  </a:lnTo>
                  <a:cubicBezTo>
                    <a:pt x="29971" y="710"/>
                    <a:pt x="26199" y="1"/>
                    <a:pt x="22424"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0" name="Google Shape;110;p14"/>
            <p:cNvSpPr/>
            <p:nvPr/>
          </p:nvSpPr>
          <p:spPr>
            <a:xfrm rot="10800000" flipH="1">
              <a:off x="7304900" y="0"/>
              <a:ext cx="1860350" cy="1271575"/>
            </a:xfrm>
            <a:custGeom>
              <a:avLst/>
              <a:gdLst/>
              <a:ahLst/>
              <a:cxnLst/>
              <a:rect l="l" t="t" r="r" b="b"/>
              <a:pathLst>
                <a:path w="74414" h="50863" extrusionOk="0">
                  <a:moveTo>
                    <a:pt x="74414" y="1"/>
                  </a:moveTo>
                  <a:cubicBezTo>
                    <a:pt x="60793" y="2474"/>
                    <a:pt x="62458" y="21209"/>
                    <a:pt x="51638" y="31541"/>
                  </a:cubicBezTo>
                  <a:cubicBezTo>
                    <a:pt x="46844" y="36117"/>
                    <a:pt x="42403" y="37136"/>
                    <a:pt x="37698" y="37136"/>
                  </a:cubicBezTo>
                  <a:cubicBezTo>
                    <a:pt x="33921" y="37136"/>
                    <a:pt x="29973" y="36479"/>
                    <a:pt x="25538" y="36479"/>
                  </a:cubicBezTo>
                  <a:cubicBezTo>
                    <a:pt x="21627" y="36479"/>
                    <a:pt x="17336" y="36990"/>
                    <a:pt x="12447" y="38913"/>
                  </a:cubicBezTo>
                  <a:cubicBezTo>
                    <a:pt x="5725" y="41560"/>
                    <a:pt x="1648" y="45953"/>
                    <a:pt x="0" y="50862"/>
                  </a:cubicBezTo>
                  <a:lnTo>
                    <a:pt x="74414" y="50862"/>
                  </a:lnTo>
                  <a:lnTo>
                    <a:pt x="74414"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 Three Columns ">
  <p:cSld name="TITLE_AND_BODY_1_2_1">
    <p:spTree>
      <p:nvGrpSpPr>
        <p:cNvPr id="1" name="Shape 111"/>
        <p:cNvGrpSpPr/>
        <p:nvPr/>
      </p:nvGrpSpPr>
      <p:grpSpPr>
        <a:xfrm>
          <a:off x="0" y="0"/>
          <a:ext cx="0" cy="0"/>
          <a:chOff x="0" y="0"/>
          <a:chExt cx="0" cy="0"/>
        </a:xfrm>
      </p:grpSpPr>
      <p:grpSp>
        <p:nvGrpSpPr>
          <p:cNvPr id="112" name="Google Shape;112;p15"/>
          <p:cNvGrpSpPr/>
          <p:nvPr/>
        </p:nvGrpSpPr>
        <p:grpSpPr>
          <a:xfrm>
            <a:off x="72" y="-56"/>
            <a:ext cx="13101878" cy="5171906"/>
            <a:chOff x="72" y="-56"/>
            <a:chExt cx="13101878" cy="5171906"/>
          </a:xfrm>
        </p:grpSpPr>
        <p:sp>
          <p:nvSpPr>
            <p:cNvPr id="113" name="Google Shape;113;p15"/>
            <p:cNvSpPr/>
            <p:nvPr/>
          </p:nvSpPr>
          <p:spPr>
            <a:xfrm rot="10800000">
              <a:off x="72" y="-56"/>
              <a:ext cx="3507504" cy="2397555"/>
            </a:xfrm>
            <a:custGeom>
              <a:avLst/>
              <a:gdLst/>
              <a:ahLst/>
              <a:cxnLst/>
              <a:rect l="l" t="t" r="r" b="b"/>
              <a:pathLst>
                <a:path w="74414" h="50863" extrusionOk="0">
                  <a:moveTo>
                    <a:pt x="74414" y="1"/>
                  </a:moveTo>
                  <a:cubicBezTo>
                    <a:pt x="60793" y="2474"/>
                    <a:pt x="62458" y="21209"/>
                    <a:pt x="51638" y="31541"/>
                  </a:cubicBezTo>
                  <a:cubicBezTo>
                    <a:pt x="46844" y="36117"/>
                    <a:pt x="42403" y="37136"/>
                    <a:pt x="37698" y="37136"/>
                  </a:cubicBezTo>
                  <a:cubicBezTo>
                    <a:pt x="33921" y="37136"/>
                    <a:pt x="29973" y="36479"/>
                    <a:pt x="25538" y="36479"/>
                  </a:cubicBezTo>
                  <a:cubicBezTo>
                    <a:pt x="21627" y="36479"/>
                    <a:pt x="17336" y="36990"/>
                    <a:pt x="12447" y="38913"/>
                  </a:cubicBezTo>
                  <a:cubicBezTo>
                    <a:pt x="5725" y="41560"/>
                    <a:pt x="1648" y="45953"/>
                    <a:pt x="0" y="50862"/>
                  </a:cubicBezTo>
                  <a:lnTo>
                    <a:pt x="74414" y="50862"/>
                  </a:lnTo>
                  <a:lnTo>
                    <a:pt x="74414"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14" name="Google Shape;114;p15"/>
            <p:cNvGrpSpPr/>
            <p:nvPr/>
          </p:nvGrpSpPr>
          <p:grpSpPr>
            <a:xfrm>
              <a:off x="524811" y="-2"/>
              <a:ext cx="12577139" cy="5171852"/>
              <a:chOff x="524811" y="-2"/>
              <a:chExt cx="12577139" cy="5171852"/>
            </a:xfrm>
          </p:grpSpPr>
          <p:sp>
            <p:nvSpPr>
              <p:cNvPr id="115" name="Google Shape;115;p15"/>
              <p:cNvSpPr/>
              <p:nvPr/>
            </p:nvSpPr>
            <p:spPr>
              <a:xfrm>
                <a:off x="8602550" y="186175"/>
                <a:ext cx="4499400" cy="4499400"/>
              </a:xfrm>
              <a:prstGeom prst="ellipse">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 name="Google Shape;116;p15"/>
              <p:cNvSpPr/>
              <p:nvPr/>
            </p:nvSpPr>
            <p:spPr>
              <a:xfrm>
                <a:off x="6126025" y="2748689"/>
                <a:ext cx="6063998" cy="2423161"/>
              </a:xfrm>
              <a:custGeom>
                <a:avLst/>
                <a:gdLst/>
                <a:ahLst/>
                <a:cxnLst/>
                <a:rect l="l" t="t" r="r" b="b"/>
                <a:pathLst>
                  <a:path w="38804" h="15506" extrusionOk="0">
                    <a:moveTo>
                      <a:pt x="18372" y="1"/>
                    </a:moveTo>
                    <a:cubicBezTo>
                      <a:pt x="15851" y="1"/>
                      <a:pt x="13315" y="1007"/>
                      <a:pt x="11592" y="2856"/>
                    </a:cubicBezTo>
                    <a:cubicBezTo>
                      <a:pt x="10378" y="4162"/>
                      <a:pt x="9486" y="5874"/>
                      <a:pt x="7880" y="6653"/>
                    </a:cubicBezTo>
                    <a:cubicBezTo>
                      <a:pt x="6924" y="7115"/>
                      <a:pt x="5829" y="7184"/>
                      <a:pt x="4811" y="7500"/>
                    </a:cubicBezTo>
                    <a:cubicBezTo>
                      <a:pt x="3205" y="8000"/>
                      <a:pt x="1810" y="9143"/>
                      <a:pt x="1008" y="10620"/>
                    </a:cubicBezTo>
                    <a:cubicBezTo>
                      <a:pt x="204" y="12096"/>
                      <a:pt x="0" y="13889"/>
                      <a:pt x="457" y="15505"/>
                    </a:cubicBezTo>
                    <a:lnTo>
                      <a:pt x="37742" y="15244"/>
                    </a:lnTo>
                    <a:cubicBezTo>
                      <a:pt x="37753" y="15310"/>
                      <a:pt x="37792" y="15337"/>
                      <a:pt x="37844" y="15337"/>
                    </a:cubicBezTo>
                    <a:cubicBezTo>
                      <a:pt x="37956" y="15337"/>
                      <a:pt x="38124" y="15208"/>
                      <a:pt x="38171" y="15070"/>
                    </a:cubicBezTo>
                    <a:cubicBezTo>
                      <a:pt x="38804" y="13270"/>
                      <a:pt x="38259" y="11229"/>
                      <a:pt x="37238" y="9619"/>
                    </a:cubicBezTo>
                    <a:cubicBezTo>
                      <a:pt x="36589" y="8595"/>
                      <a:pt x="35707" y="7663"/>
                      <a:pt x="34575" y="7228"/>
                    </a:cubicBezTo>
                    <a:cubicBezTo>
                      <a:pt x="33829" y="6942"/>
                      <a:pt x="33017" y="6887"/>
                      <a:pt x="32227" y="6744"/>
                    </a:cubicBezTo>
                    <a:cubicBezTo>
                      <a:pt x="31046" y="6534"/>
                      <a:pt x="29900" y="6125"/>
                      <a:pt x="28852" y="5540"/>
                    </a:cubicBezTo>
                    <a:cubicBezTo>
                      <a:pt x="26453" y="4203"/>
                      <a:pt x="24613" y="1978"/>
                      <a:pt x="22125" y="815"/>
                    </a:cubicBezTo>
                    <a:cubicBezTo>
                      <a:pt x="20952" y="265"/>
                      <a:pt x="19664" y="1"/>
                      <a:pt x="18372"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7" name="Google Shape;117;p15"/>
              <p:cNvSpPr/>
              <p:nvPr/>
            </p:nvSpPr>
            <p:spPr>
              <a:xfrm rot="10800000">
                <a:off x="7503141" y="-2"/>
                <a:ext cx="2290182" cy="1835829"/>
              </a:xfrm>
              <a:custGeom>
                <a:avLst/>
                <a:gdLst/>
                <a:ahLst/>
                <a:cxnLst/>
                <a:rect l="l" t="t" r="r" b="b"/>
                <a:pathLst>
                  <a:path w="63047" h="50539" extrusionOk="0">
                    <a:moveTo>
                      <a:pt x="12202" y="0"/>
                    </a:moveTo>
                    <a:cubicBezTo>
                      <a:pt x="9265" y="0"/>
                      <a:pt x="6469" y="237"/>
                      <a:pt x="3876" y="616"/>
                    </a:cubicBezTo>
                    <a:cubicBezTo>
                      <a:pt x="2569" y="805"/>
                      <a:pt x="1276" y="1048"/>
                      <a:pt x="1" y="1336"/>
                    </a:cubicBezTo>
                    <a:lnTo>
                      <a:pt x="1" y="50538"/>
                    </a:lnTo>
                    <a:lnTo>
                      <a:pt x="61918" y="50538"/>
                    </a:lnTo>
                    <a:cubicBezTo>
                      <a:pt x="63046" y="38393"/>
                      <a:pt x="57947" y="23633"/>
                      <a:pt x="45302" y="12529"/>
                    </a:cubicBezTo>
                    <a:cubicBezTo>
                      <a:pt x="34285" y="2850"/>
                      <a:pt x="22391" y="0"/>
                      <a:pt x="1220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 name="Google Shape;118;p15"/>
              <p:cNvSpPr/>
              <p:nvPr/>
            </p:nvSpPr>
            <p:spPr>
              <a:xfrm>
                <a:off x="524811" y="1775715"/>
                <a:ext cx="378089" cy="363569"/>
              </a:xfrm>
              <a:custGeom>
                <a:avLst/>
                <a:gdLst/>
                <a:ahLst/>
                <a:cxnLst/>
                <a:rect l="l" t="t" r="r" b="b"/>
                <a:pathLst>
                  <a:path w="3359" h="3230" extrusionOk="0">
                    <a:moveTo>
                      <a:pt x="3358" y="1"/>
                    </a:moveTo>
                    <a:lnTo>
                      <a:pt x="0" y="1212"/>
                    </a:lnTo>
                    <a:lnTo>
                      <a:pt x="1800" y="3229"/>
                    </a:lnTo>
                    <a:lnTo>
                      <a:pt x="3358"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
  <p:cSld name="TITLE_AND_BODY_1_2_1_1">
    <p:spTree>
      <p:nvGrpSpPr>
        <p:cNvPr id="1" name="Shape 119"/>
        <p:cNvGrpSpPr/>
        <p:nvPr/>
      </p:nvGrpSpPr>
      <p:grpSpPr>
        <a:xfrm>
          <a:off x="0" y="0"/>
          <a:ext cx="0" cy="0"/>
          <a:chOff x="0" y="0"/>
          <a:chExt cx="0" cy="0"/>
        </a:xfrm>
      </p:grpSpPr>
      <p:grpSp>
        <p:nvGrpSpPr>
          <p:cNvPr id="120" name="Google Shape;120;p16"/>
          <p:cNvGrpSpPr/>
          <p:nvPr/>
        </p:nvGrpSpPr>
        <p:grpSpPr>
          <a:xfrm>
            <a:off x="-690151" y="-2"/>
            <a:ext cx="10525850" cy="5144462"/>
            <a:chOff x="-690151" y="-2"/>
            <a:chExt cx="10525850" cy="5144462"/>
          </a:xfrm>
        </p:grpSpPr>
        <p:sp>
          <p:nvSpPr>
            <p:cNvPr id="121" name="Google Shape;121;p16"/>
            <p:cNvSpPr/>
            <p:nvPr/>
          </p:nvSpPr>
          <p:spPr>
            <a:xfrm flipH="1">
              <a:off x="-68" y="2960000"/>
              <a:ext cx="3194593" cy="2183549"/>
            </a:xfrm>
            <a:custGeom>
              <a:avLst/>
              <a:gdLst/>
              <a:ahLst/>
              <a:cxnLst/>
              <a:rect l="l" t="t" r="r" b="b"/>
              <a:pathLst>
                <a:path w="74414" h="50863" extrusionOk="0">
                  <a:moveTo>
                    <a:pt x="74414" y="1"/>
                  </a:moveTo>
                  <a:cubicBezTo>
                    <a:pt x="60793" y="2474"/>
                    <a:pt x="62458" y="21209"/>
                    <a:pt x="51638" y="31541"/>
                  </a:cubicBezTo>
                  <a:cubicBezTo>
                    <a:pt x="46844" y="36117"/>
                    <a:pt x="42403" y="37136"/>
                    <a:pt x="37698" y="37136"/>
                  </a:cubicBezTo>
                  <a:cubicBezTo>
                    <a:pt x="33921" y="37136"/>
                    <a:pt x="29973" y="36479"/>
                    <a:pt x="25538" y="36479"/>
                  </a:cubicBezTo>
                  <a:cubicBezTo>
                    <a:pt x="21627" y="36479"/>
                    <a:pt x="17336" y="36990"/>
                    <a:pt x="12447" y="38913"/>
                  </a:cubicBezTo>
                  <a:cubicBezTo>
                    <a:pt x="5725" y="41560"/>
                    <a:pt x="1648" y="45953"/>
                    <a:pt x="0" y="50862"/>
                  </a:cubicBezTo>
                  <a:lnTo>
                    <a:pt x="74414" y="50862"/>
                  </a:lnTo>
                  <a:lnTo>
                    <a:pt x="74414"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22" name="Google Shape;122;p16"/>
            <p:cNvGrpSpPr/>
            <p:nvPr/>
          </p:nvGrpSpPr>
          <p:grpSpPr>
            <a:xfrm>
              <a:off x="524811" y="1775715"/>
              <a:ext cx="8441422" cy="1402733"/>
              <a:chOff x="524811" y="-71085"/>
              <a:chExt cx="8441422" cy="1402733"/>
            </a:xfrm>
          </p:grpSpPr>
          <p:sp>
            <p:nvSpPr>
              <p:cNvPr id="123" name="Google Shape;123;p16"/>
              <p:cNvSpPr/>
              <p:nvPr/>
            </p:nvSpPr>
            <p:spPr>
              <a:xfrm>
                <a:off x="524811" y="-71085"/>
                <a:ext cx="378089" cy="363569"/>
              </a:xfrm>
              <a:custGeom>
                <a:avLst/>
                <a:gdLst/>
                <a:ahLst/>
                <a:cxnLst/>
                <a:rect l="l" t="t" r="r" b="b"/>
                <a:pathLst>
                  <a:path w="3359" h="3230" extrusionOk="0">
                    <a:moveTo>
                      <a:pt x="3358" y="1"/>
                    </a:moveTo>
                    <a:lnTo>
                      <a:pt x="0" y="1212"/>
                    </a:lnTo>
                    <a:lnTo>
                      <a:pt x="1800" y="3229"/>
                    </a:lnTo>
                    <a:lnTo>
                      <a:pt x="3358"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4" name="Google Shape;124;p16"/>
              <p:cNvSpPr/>
              <p:nvPr/>
            </p:nvSpPr>
            <p:spPr>
              <a:xfrm>
                <a:off x="8761045" y="1050474"/>
                <a:ext cx="205188" cy="140477"/>
              </a:xfrm>
              <a:custGeom>
                <a:avLst/>
                <a:gdLst/>
                <a:ahLst/>
                <a:cxnLst/>
                <a:rect l="l" t="t" r="r" b="b"/>
                <a:pathLst>
                  <a:path w="2784" h="1906" extrusionOk="0">
                    <a:moveTo>
                      <a:pt x="1392" y="1"/>
                    </a:moveTo>
                    <a:lnTo>
                      <a:pt x="0" y="1906"/>
                    </a:lnTo>
                    <a:lnTo>
                      <a:pt x="2784" y="1906"/>
                    </a:lnTo>
                    <a:lnTo>
                      <a:pt x="1392" y="1"/>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5" name="Google Shape;125;p16"/>
              <p:cNvSpPr/>
              <p:nvPr/>
            </p:nvSpPr>
            <p:spPr>
              <a:xfrm>
                <a:off x="8761045" y="1190876"/>
                <a:ext cx="205188" cy="140772"/>
              </a:xfrm>
              <a:custGeom>
                <a:avLst/>
                <a:gdLst/>
                <a:ahLst/>
                <a:cxnLst/>
                <a:rect l="l" t="t" r="r" b="b"/>
                <a:pathLst>
                  <a:path w="2784" h="1910" extrusionOk="0">
                    <a:moveTo>
                      <a:pt x="1392" y="1"/>
                    </a:moveTo>
                    <a:lnTo>
                      <a:pt x="0" y="1909"/>
                    </a:lnTo>
                    <a:lnTo>
                      <a:pt x="2784" y="1909"/>
                    </a:lnTo>
                    <a:lnTo>
                      <a:pt x="1392" y="1"/>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26" name="Google Shape;126;p16"/>
            <p:cNvSpPr/>
            <p:nvPr/>
          </p:nvSpPr>
          <p:spPr>
            <a:xfrm flipH="1">
              <a:off x="5468749" y="1643750"/>
              <a:ext cx="4366950" cy="3500710"/>
            </a:xfrm>
            <a:custGeom>
              <a:avLst/>
              <a:gdLst/>
              <a:ahLst/>
              <a:cxnLst/>
              <a:rect l="l" t="t" r="r" b="b"/>
              <a:pathLst>
                <a:path w="63047" h="50539" extrusionOk="0">
                  <a:moveTo>
                    <a:pt x="12202" y="0"/>
                  </a:moveTo>
                  <a:cubicBezTo>
                    <a:pt x="9265" y="0"/>
                    <a:pt x="6469" y="237"/>
                    <a:pt x="3876" y="616"/>
                  </a:cubicBezTo>
                  <a:cubicBezTo>
                    <a:pt x="2569" y="805"/>
                    <a:pt x="1276" y="1048"/>
                    <a:pt x="1" y="1336"/>
                  </a:cubicBezTo>
                  <a:lnTo>
                    <a:pt x="1" y="50538"/>
                  </a:lnTo>
                  <a:lnTo>
                    <a:pt x="61918" y="50538"/>
                  </a:lnTo>
                  <a:cubicBezTo>
                    <a:pt x="63046" y="38393"/>
                    <a:pt x="57947" y="23633"/>
                    <a:pt x="45302" y="12529"/>
                  </a:cubicBezTo>
                  <a:cubicBezTo>
                    <a:pt x="34285" y="2850"/>
                    <a:pt x="22391" y="0"/>
                    <a:pt x="1220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7" name="Google Shape;127;p16"/>
            <p:cNvSpPr/>
            <p:nvPr/>
          </p:nvSpPr>
          <p:spPr>
            <a:xfrm rot="10800000" flipH="1">
              <a:off x="-690151" y="-2"/>
              <a:ext cx="2290182" cy="1835829"/>
            </a:xfrm>
            <a:custGeom>
              <a:avLst/>
              <a:gdLst/>
              <a:ahLst/>
              <a:cxnLst/>
              <a:rect l="l" t="t" r="r" b="b"/>
              <a:pathLst>
                <a:path w="63047" h="50539" extrusionOk="0">
                  <a:moveTo>
                    <a:pt x="12202" y="0"/>
                  </a:moveTo>
                  <a:cubicBezTo>
                    <a:pt x="9265" y="0"/>
                    <a:pt x="6469" y="237"/>
                    <a:pt x="3876" y="616"/>
                  </a:cubicBezTo>
                  <a:cubicBezTo>
                    <a:pt x="2569" y="805"/>
                    <a:pt x="1276" y="1048"/>
                    <a:pt x="1" y="1336"/>
                  </a:cubicBezTo>
                  <a:lnTo>
                    <a:pt x="1" y="50538"/>
                  </a:lnTo>
                  <a:lnTo>
                    <a:pt x="61918" y="50538"/>
                  </a:lnTo>
                  <a:cubicBezTo>
                    <a:pt x="63046" y="38393"/>
                    <a:pt x="57947" y="23633"/>
                    <a:pt x="45302" y="12529"/>
                  </a:cubicBezTo>
                  <a:cubicBezTo>
                    <a:pt x="34285" y="2850"/>
                    <a:pt x="22391" y="0"/>
                    <a:pt x="1220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28" name="Google Shape;128;p16"/>
          <p:cNvSpPr txBox="1">
            <a:spLocks noGrp="1"/>
          </p:cNvSpPr>
          <p:nvPr>
            <p:ph type="title"/>
          </p:nvPr>
        </p:nvSpPr>
        <p:spPr>
          <a:xfrm>
            <a:off x="2102700" y="2305142"/>
            <a:ext cx="6327300" cy="11760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SzPts val="3600"/>
              <a:buNone/>
              <a:defRPr sz="2400">
                <a:solidFill>
                  <a:schemeClr val="dk1"/>
                </a:solidFill>
              </a:defRPr>
            </a:lvl1pPr>
            <a:lvl2pPr lvl="1" algn="r">
              <a:lnSpc>
                <a:spcPct val="100000"/>
              </a:lnSpc>
              <a:spcBef>
                <a:spcPts val="0"/>
              </a:spcBef>
              <a:spcAft>
                <a:spcPts val="0"/>
              </a:spcAft>
              <a:buSzPts val="3600"/>
              <a:buNone/>
              <a:defRPr sz="3600"/>
            </a:lvl2pPr>
            <a:lvl3pPr lvl="2" algn="r">
              <a:lnSpc>
                <a:spcPct val="100000"/>
              </a:lnSpc>
              <a:spcBef>
                <a:spcPts val="0"/>
              </a:spcBef>
              <a:spcAft>
                <a:spcPts val="0"/>
              </a:spcAft>
              <a:buSzPts val="3600"/>
              <a:buNone/>
              <a:defRPr sz="3600"/>
            </a:lvl3pPr>
            <a:lvl4pPr lvl="3" algn="r">
              <a:lnSpc>
                <a:spcPct val="100000"/>
              </a:lnSpc>
              <a:spcBef>
                <a:spcPts val="0"/>
              </a:spcBef>
              <a:spcAft>
                <a:spcPts val="0"/>
              </a:spcAft>
              <a:buSzPts val="3600"/>
              <a:buNone/>
              <a:defRPr sz="3600"/>
            </a:lvl4pPr>
            <a:lvl5pPr lvl="4" algn="r">
              <a:lnSpc>
                <a:spcPct val="100000"/>
              </a:lnSpc>
              <a:spcBef>
                <a:spcPts val="0"/>
              </a:spcBef>
              <a:spcAft>
                <a:spcPts val="0"/>
              </a:spcAft>
              <a:buSzPts val="3600"/>
              <a:buNone/>
              <a:defRPr sz="3600"/>
            </a:lvl5pPr>
            <a:lvl6pPr lvl="5" algn="r">
              <a:lnSpc>
                <a:spcPct val="100000"/>
              </a:lnSpc>
              <a:spcBef>
                <a:spcPts val="0"/>
              </a:spcBef>
              <a:spcAft>
                <a:spcPts val="0"/>
              </a:spcAft>
              <a:buSzPts val="3600"/>
              <a:buNone/>
              <a:defRPr sz="3600"/>
            </a:lvl6pPr>
            <a:lvl7pPr lvl="6" algn="r">
              <a:lnSpc>
                <a:spcPct val="100000"/>
              </a:lnSpc>
              <a:spcBef>
                <a:spcPts val="0"/>
              </a:spcBef>
              <a:spcAft>
                <a:spcPts val="0"/>
              </a:spcAft>
              <a:buSzPts val="3600"/>
              <a:buNone/>
              <a:defRPr sz="3600"/>
            </a:lvl7pPr>
            <a:lvl8pPr lvl="7" algn="r">
              <a:lnSpc>
                <a:spcPct val="100000"/>
              </a:lnSpc>
              <a:spcBef>
                <a:spcPts val="0"/>
              </a:spcBef>
              <a:spcAft>
                <a:spcPts val="0"/>
              </a:spcAft>
              <a:buSzPts val="3600"/>
              <a:buNone/>
              <a:defRPr sz="3600"/>
            </a:lvl8pPr>
            <a:lvl9pPr lvl="8" algn="r">
              <a:lnSpc>
                <a:spcPct val="100000"/>
              </a:lnSpc>
              <a:spcBef>
                <a:spcPts val="0"/>
              </a:spcBef>
              <a:spcAft>
                <a:spcPts val="0"/>
              </a:spcAft>
              <a:buSzPts val="3600"/>
              <a:buNone/>
              <a:defRPr sz="3600"/>
            </a:lvl9pPr>
          </a:lstStyle>
          <a:p>
            <a:endParaRPr/>
          </a:p>
        </p:txBody>
      </p:sp>
      <p:sp>
        <p:nvSpPr>
          <p:cNvPr id="129" name="Google Shape;129;p16"/>
          <p:cNvSpPr txBox="1">
            <a:spLocks noGrp="1"/>
          </p:cNvSpPr>
          <p:nvPr>
            <p:ph type="title" idx="2"/>
          </p:nvPr>
        </p:nvSpPr>
        <p:spPr>
          <a:xfrm>
            <a:off x="6522300" y="1491425"/>
            <a:ext cx="1907700" cy="9186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SzPts val="9600"/>
              <a:buNone/>
              <a:defRPr sz="9600"/>
            </a:lvl1pPr>
            <a:lvl2pPr lvl="1" algn="r">
              <a:lnSpc>
                <a:spcPct val="100000"/>
              </a:lnSpc>
              <a:spcBef>
                <a:spcPts val="0"/>
              </a:spcBef>
              <a:spcAft>
                <a:spcPts val="0"/>
              </a:spcAft>
              <a:buSzPts val="3000"/>
              <a:buNone/>
              <a:defRPr sz="3000"/>
            </a:lvl2pPr>
            <a:lvl3pPr lvl="2" algn="r">
              <a:lnSpc>
                <a:spcPct val="100000"/>
              </a:lnSpc>
              <a:spcBef>
                <a:spcPts val="0"/>
              </a:spcBef>
              <a:spcAft>
                <a:spcPts val="0"/>
              </a:spcAft>
              <a:buSzPts val="3000"/>
              <a:buNone/>
              <a:defRPr sz="3000"/>
            </a:lvl3pPr>
            <a:lvl4pPr lvl="3" algn="r">
              <a:lnSpc>
                <a:spcPct val="100000"/>
              </a:lnSpc>
              <a:spcBef>
                <a:spcPts val="0"/>
              </a:spcBef>
              <a:spcAft>
                <a:spcPts val="0"/>
              </a:spcAft>
              <a:buSzPts val="3000"/>
              <a:buNone/>
              <a:defRPr sz="3000"/>
            </a:lvl4pPr>
            <a:lvl5pPr lvl="4" algn="r">
              <a:lnSpc>
                <a:spcPct val="100000"/>
              </a:lnSpc>
              <a:spcBef>
                <a:spcPts val="0"/>
              </a:spcBef>
              <a:spcAft>
                <a:spcPts val="0"/>
              </a:spcAft>
              <a:buSzPts val="3000"/>
              <a:buNone/>
              <a:defRPr sz="3000"/>
            </a:lvl5pPr>
            <a:lvl6pPr lvl="5" algn="r">
              <a:lnSpc>
                <a:spcPct val="100000"/>
              </a:lnSpc>
              <a:spcBef>
                <a:spcPts val="0"/>
              </a:spcBef>
              <a:spcAft>
                <a:spcPts val="0"/>
              </a:spcAft>
              <a:buSzPts val="3000"/>
              <a:buNone/>
              <a:defRPr sz="3000"/>
            </a:lvl6pPr>
            <a:lvl7pPr lvl="6" algn="r">
              <a:lnSpc>
                <a:spcPct val="100000"/>
              </a:lnSpc>
              <a:spcBef>
                <a:spcPts val="0"/>
              </a:spcBef>
              <a:spcAft>
                <a:spcPts val="0"/>
              </a:spcAft>
              <a:buSzPts val="3000"/>
              <a:buNone/>
              <a:defRPr sz="3000"/>
            </a:lvl7pPr>
            <a:lvl8pPr lvl="7" algn="r">
              <a:lnSpc>
                <a:spcPct val="100000"/>
              </a:lnSpc>
              <a:spcBef>
                <a:spcPts val="0"/>
              </a:spcBef>
              <a:spcAft>
                <a:spcPts val="0"/>
              </a:spcAft>
              <a:buSzPts val="3000"/>
              <a:buNone/>
              <a:defRPr sz="3000"/>
            </a:lvl8pPr>
            <a:lvl9pPr lvl="8" algn="r">
              <a:lnSpc>
                <a:spcPct val="100000"/>
              </a:lnSpc>
              <a:spcBef>
                <a:spcPts val="0"/>
              </a:spcBef>
              <a:spcAft>
                <a:spcPts val="0"/>
              </a:spcAft>
              <a:buSzPts val="3000"/>
              <a:buNone/>
              <a:defRPr sz="3000"/>
            </a:lvl9pPr>
          </a:lstStyle>
          <a:p>
            <a:endParaRPr/>
          </a:p>
        </p:txBody>
      </p:sp>
      <p:sp>
        <p:nvSpPr>
          <p:cNvPr id="130" name="Google Shape;130;p16"/>
          <p:cNvSpPr txBox="1">
            <a:spLocks noGrp="1"/>
          </p:cNvSpPr>
          <p:nvPr>
            <p:ph type="subTitle" idx="1"/>
          </p:nvPr>
        </p:nvSpPr>
        <p:spPr>
          <a:xfrm>
            <a:off x="2009700" y="3174446"/>
            <a:ext cx="6420300" cy="557700"/>
          </a:xfrm>
          <a:prstGeom prst="rect">
            <a:avLst/>
          </a:prstGeom>
          <a:noFill/>
          <a:ln>
            <a:noFill/>
          </a:ln>
        </p:spPr>
        <p:txBody>
          <a:bodyPr spcFirstLastPara="1" wrap="square" lIns="91425" tIns="91425" rIns="91425" bIns="91425" anchor="t" anchorCtr="0">
            <a:noAutofit/>
          </a:bodyPr>
          <a:lstStyle>
            <a:lvl1pPr lvl="0" algn="r">
              <a:lnSpc>
                <a:spcPct val="100000"/>
              </a:lnSpc>
              <a:spcBef>
                <a:spcPts val="0"/>
              </a:spcBef>
              <a:spcAft>
                <a:spcPts val="0"/>
              </a:spcAft>
              <a:buSzPts val="1800"/>
              <a:buNone/>
              <a:defRPr sz="1800" b="0" i="0">
                <a:latin typeface="Arial" panose="020B0604020202020204" pitchFamily="34" charset="0"/>
                <a:cs typeface="Arial" panose="020B0604020202020204" pitchFamily="34" charset="0"/>
              </a:defRPr>
            </a:lvl1pPr>
            <a:lvl2pPr lvl="1" algn="r">
              <a:lnSpc>
                <a:spcPct val="100000"/>
              </a:lnSpc>
              <a:spcBef>
                <a:spcPts val="0"/>
              </a:spcBef>
              <a:spcAft>
                <a:spcPts val="0"/>
              </a:spcAft>
              <a:buSzPts val="2800"/>
              <a:buNone/>
              <a:defRPr sz="2800"/>
            </a:lvl2pPr>
            <a:lvl3pPr lvl="2" algn="r">
              <a:lnSpc>
                <a:spcPct val="100000"/>
              </a:lnSpc>
              <a:spcBef>
                <a:spcPts val="0"/>
              </a:spcBef>
              <a:spcAft>
                <a:spcPts val="0"/>
              </a:spcAft>
              <a:buSzPts val="2800"/>
              <a:buNone/>
              <a:defRPr sz="2800"/>
            </a:lvl3pPr>
            <a:lvl4pPr lvl="3" algn="r">
              <a:lnSpc>
                <a:spcPct val="100000"/>
              </a:lnSpc>
              <a:spcBef>
                <a:spcPts val="0"/>
              </a:spcBef>
              <a:spcAft>
                <a:spcPts val="0"/>
              </a:spcAft>
              <a:buSzPts val="2800"/>
              <a:buNone/>
              <a:defRPr sz="2800"/>
            </a:lvl4pPr>
            <a:lvl5pPr lvl="4" algn="r">
              <a:lnSpc>
                <a:spcPct val="100000"/>
              </a:lnSpc>
              <a:spcBef>
                <a:spcPts val="0"/>
              </a:spcBef>
              <a:spcAft>
                <a:spcPts val="0"/>
              </a:spcAft>
              <a:buSzPts val="2800"/>
              <a:buNone/>
              <a:defRPr sz="2800"/>
            </a:lvl5pPr>
            <a:lvl6pPr lvl="5" algn="r">
              <a:lnSpc>
                <a:spcPct val="100000"/>
              </a:lnSpc>
              <a:spcBef>
                <a:spcPts val="0"/>
              </a:spcBef>
              <a:spcAft>
                <a:spcPts val="0"/>
              </a:spcAft>
              <a:buSzPts val="2800"/>
              <a:buNone/>
              <a:defRPr sz="2800"/>
            </a:lvl6pPr>
            <a:lvl7pPr lvl="6" algn="r">
              <a:lnSpc>
                <a:spcPct val="100000"/>
              </a:lnSpc>
              <a:spcBef>
                <a:spcPts val="0"/>
              </a:spcBef>
              <a:spcAft>
                <a:spcPts val="0"/>
              </a:spcAft>
              <a:buSzPts val="2800"/>
              <a:buNone/>
              <a:defRPr sz="2800"/>
            </a:lvl7pPr>
            <a:lvl8pPr lvl="7" algn="r">
              <a:lnSpc>
                <a:spcPct val="100000"/>
              </a:lnSpc>
              <a:spcBef>
                <a:spcPts val="0"/>
              </a:spcBef>
              <a:spcAft>
                <a:spcPts val="0"/>
              </a:spcAft>
              <a:buSzPts val="2800"/>
              <a:buNone/>
              <a:defRPr sz="2800"/>
            </a:lvl8pPr>
            <a:lvl9pPr lvl="8" algn="r">
              <a:lnSpc>
                <a:spcPct val="100000"/>
              </a:lnSpc>
              <a:spcBef>
                <a:spcPts val="0"/>
              </a:spcBef>
              <a:spcAft>
                <a:spcPts val="0"/>
              </a:spcAft>
              <a:buSzPts val="2800"/>
              <a:buNone/>
              <a:defRPr sz="2800"/>
            </a:lvl9pPr>
          </a:lstStyle>
          <a:p>
            <a:endParaRPr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ackground 6">
  <p:cSld name="SECTION_TITLE_AND_DESCRIPTION_1">
    <p:spTree>
      <p:nvGrpSpPr>
        <p:cNvPr id="1" name="Shape 131"/>
        <p:cNvGrpSpPr/>
        <p:nvPr/>
      </p:nvGrpSpPr>
      <p:grpSpPr>
        <a:xfrm>
          <a:off x="0" y="0"/>
          <a:ext cx="0" cy="0"/>
          <a:chOff x="0" y="0"/>
          <a:chExt cx="0" cy="0"/>
        </a:xfrm>
      </p:grpSpPr>
      <p:grpSp>
        <p:nvGrpSpPr>
          <p:cNvPr id="132" name="Google Shape;132;p17"/>
          <p:cNvGrpSpPr/>
          <p:nvPr/>
        </p:nvGrpSpPr>
        <p:grpSpPr>
          <a:xfrm>
            <a:off x="66" y="5"/>
            <a:ext cx="9143934" cy="5143438"/>
            <a:chOff x="66" y="5"/>
            <a:chExt cx="9143934" cy="5143438"/>
          </a:xfrm>
        </p:grpSpPr>
        <p:sp>
          <p:nvSpPr>
            <p:cNvPr id="133" name="Google Shape;133;p17"/>
            <p:cNvSpPr/>
            <p:nvPr/>
          </p:nvSpPr>
          <p:spPr>
            <a:xfrm rot="10800000">
              <a:off x="5279569" y="5"/>
              <a:ext cx="3864431" cy="3432044"/>
            </a:xfrm>
            <a:custGeom>
              <a:avLst/>
              <a:gdLst/>
              <a:ahLst/>
              <a:cxnLst/>
              <a:rect l="l" t="t" r="r" b="b"/>
              <a:pathLst>
                <a:path w="13583" h="12063" extrusionOk="0">
                  <a:moveTo>
                    <a:pt x="5144" y="1"/>
                  </a:moveTo>
                  <a:cubicBezTo>
                    <a:pt x="4965" y="1"/>
                    <a:pt x="4788" y="15"/>
                    <a:pt x="4614" y="42"/>
                  </a:cubicBezTo>
                  <a:cubicBezTo>
                    <a:pt x="3179" y="267"/>
                    <a:pt x="2097" y="1206"/>
                    <a:pt x="1028" y="2110"/>
                  </a:cubicBezTo>
                  <a:cubicBezTo>
                    <a:pt x="718" y="2369"/>
                    <a:pt x="358" y="2611"/>
                    <a:pt x="1" y="2856"/>
                  </a:cubicBezTo>
                  <a:lnTo>
                    <a:pt x="1" y="12063"/>
                  </a:lnTo>
                  <a:lnTo>
                    <a:pt x="4213" y="12063"/>
                  </a:lnTo>
                  <a:cubicBezTo>
                    <a:pt x="4399" y="11297"/>
                    <a:pt x="4787" y="10607"/>
                    <a:pt x="5424" y="10147"/>
                  </a:cubicBezTo>
                  <a:cubicBezTo>
                    <a:pt x="6502" y="9357"/>
                    <a:pt x="7956" y="9436"/>
                    <a:pt x="9289" y="9361"/>
                  </a:cubicBezTo>
                  <a:cubicBezTo>
                    <a:pt x="10432" y="9296"/>
                    <a:pt x="11633" y="9058"/>
                    <a:pt x="12470" y="8275"/>
                  </a:cubicBezTo>
                  <a:cubicBezTo>
                    <a:pt x="13307" y="7496"/>
                    <a:pt x="13582" y="6034"/>
                    <a:pt x="12783" y="5217"/>
                  </a:cubicBezTo>
                  <a:cubicBezTo>
                    <a:pt x="11722" y="4135"/>
                    <a:pt x="9616" y="4775"/>
                    <a:pt x="8636" y="3621"/>
                  </a:cubicBezTo>
                  <a:cubicBezTo>
                    <a:pt x="8115" y="3013"/>
                    <a:pt x="8122" y="2118"/>
                    <a:pt x="7755" y="1407"/>
                  </a:cubicBezTo>
                  <a:cubicBezTo>
                    <a:pt x="7277" y="481"/>
                    <a:pt x="6199" y="1"/>
                    <a:pt x="5144"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4" name="Google Shape;134;p17"/>
            <p:cNvSpPr/>
            <p:nvPr/>
          </p:nvSpPr>
          <p:spPr>
            <a:xfrm flipH="1">
              <a:off x="66" y="2983037"/>
              <a:ext cx="3160735" cy="2160406"/>
            </a:xfrm>
            <a:custGeom>
              <a:avLst/>
              <a:gdLst/>
              <a:ahLst/>
              <a:cxnLst/>
              <a:rect l="l" t="t" r="r" b="b"/>
              <a:pathLst>
                <a:path w="74414" h="50863" extrusionOk="0">
                  <a:moveTo>
                    <a:pt x="74414" y="1"/>
                  </a:moveTo>
                  <a:cubicBezTo>
                    <a:pt x="60793" y="2474"/>
                    <a:pt x="62458" y="21209"/>
                    <a:pt x="51638" y="31541"/>
                  </a:cubicBezTo>
                  <a:cubicBezTo>
                    <a:pt x="46844" y="36117"/>
                    <a:pt x="42403" y="37136"/>
                    <a:pt x="37698" y="37136"/>
                  </a:cubicBezTo>
                  <a:cubicBezTo>
                    <a:pt x="33921" y="37136"/>
                    <a:pt x="29973" y="36479"/>
                    <a:pt x="25538" y="36479"/>
                  </a:cubicBezTo>
                  <a:cubicBezTo>
                    <a:pt x="21627" y="36479"/>
                    <a:pt x="17336" y="36990"/>
                    <a:pt x="12447" y="38913"/>
                  </a:cubicBezTo>
                  <a:cubicBezTo>
                    <a:pt x="5725" y="41560"/>
                    <a:pt x="1648" y="45953"/>
                    <a:pt x="0" y="50862"/>
                  </a:cubicBezTo>
                  <a:lnTo>
                    <a:pt x="74414" y="50862"/>
                  </a:lnTo>
                  <a:lnTo>
                    <a:pt x="74414"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35" name="Google Shape;135;p17"/>
            <p:cNvGrpSpPr/>
            <p:nvPr/>
          </p:nvGrpSpPr>
          <p:grpSpPr>
            <a:xfrm>
              <a:off x="524811" y="1775715"/>
              <a:ext cx="8441422" cy="1402733"/>
              <a:chOff x="524811" y="-71085"/>
              <a:chExt cx="8441422" cy="1402733"/>
            </a:xfrm>
          </p:grpSpPr>
          <p:sp>
            <p:nvSpPr>
              <p:cNvPr id="136" name="Google Shape;136;p17"/>
              <p:cNvSpPr/>
              <p:nvPr/>
            </p:nvSpPr>
            <p:spPr>
              <a:xfrm>
                <a:off x="524811" y="-71085"/>
                <a:ext cx="378089" cy="363569"/>
              </a:xfrm>
              <a:custGeom>
                <a:avLst/>
                <a:gdLst/>
                <a:ahLst/>
                <a:cxnLst/>
                <a:rect l="l" t="t" r="r" b="b"/>
                <a:pathLst>
                  <a:path w="3359" h="3230" extrusionOk="0">
                    <a:moveTo>
                      <a:pt x="3358" y="1"/>
                    </a:moveTo>
                    <a:lnTo>
                      <a:pt x="0" y="1212"/>
                    </a:lnTo>
                    <a:lnTo>
                      <a:pt x="1800" y="3229"/>
                    </a:lnTo>
                    <a:lnTo>
                      <a:pt x="3358"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7" name="Google Shape;137;p17"/>
              <p:cNvSpPr/>
              <p:nvPr/>
            </p:nvSpPr>
            <p:spPr>
              <a:xfrm>
                <a:off x="8761045" y="1050474"/>
                <a:ext cx="205188" cy="140477"/>
              </a:xfrm>
              <a:custGeom>
                <a:avLst/>
                <a:gdLst/>
                <a:ahLst/>
                <a:cxnLst/>
                <a:rect l="l" t="t" r="r" b="b"/>
                <a:pathLst>
                  <a:path w="2784" h="1906" extrusionOk="0">
                    <a:moveTo>
                      <a:pt x="1392" y="1"/>
                    </a:moveTo>
                    <a:lnTo>
                      <a:pt x="0" y="1906"/>
                    </a:lnTo>
                    <a:lnTo>
                      <a:pt x="2784" y="1906"/>
                    </a:lnTo>
                    <a:lnTo>
                      <a:pt x="1392" y="1"/>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8" name="Google Shape;138;p17"/>
              <p:cNvSpPr/>
              <p:nvPr/>
            </p:nvSpPr>
            <p:spPr>
              <a:xfrm>
                <a:off x="8761045" y="1190876"/>
                <a:ext cx="205188" cy="140772"/>
              </a:xfrm>
              <a:custGeom>
                <a:avLst/>
                <a:gdLst/>
                <a:ahLst/>
                <a:cxnLst/>
                <a:rect l="l" t="t" r="r" b="b"/>
                <a:pathLst>
                  <a:path w="2784" h="1910" extrusionOk="0">
                    <a:moveTo>
                      <a:pt x="1392" y="1"/>
                    </a:moveTo>
                    <a:lnTo>
                      <a:pt x="0" y="1909"/>
                    </a:lnTo>
                    <a:lnTo>
                      <a:pt x="2784" y="1909"/>
                    </a:lnTo>
                    <a:lnTo>
                      <a:pt x="1392" y="1"/>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39" name="Google Shape;139;p17"/>
            <p:cNvSpPr/>
            <p:nvPr/>
          </p:nvSpPr>
          <p:spPr>
            <a:xfrm rot="10800000">
              <a:off x="6158934" y="2837359"/>
              <a:ext cx="2978896" cy="2295737"/>
            </a:xfrm>
            <a:custGeom>
              <a:avLst/>
              <a:gdLst/>
              <a:ahLst/>
              <a:cxnLst/>
              <a:rect l="l" t="t" r="r" b="b"/>
              <a:pathLst>
                <a:path w="50612" h="39005" extrusionOk="0">
                  <a:moveTo>
                    <a:pt x="0" y="1"/>
                  </a:moveTo>
                  <a:lnTo>
                    <a:pt x="0" y="38373"/>
                  </a:lnTo>
                  <a:cubicBezTo>
                    <a:pt x="2481" y="38795"/>
                    <a:pt x="4983" y="39004"/>
                    <a:pt x="7479" y="39004"/>
                  </a:cubicBezTo>
                  <a:cubicBezTo>
                    <a:pt x="18546" y="39004"/>
                    <a:pt x="29478" y="34879"/>
                    <a:pt x="37820" y="26821"/>
                  </a:cubicBezTo>
                  <a:cubicBezTo>
                    <a:pt x="46532" y="18405"/>
                    <a:pt x="50612" y="7535"/>
                    <a:pt x="48437"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ackground 5">
  <p:cSld name="TITLE_ONLY_1">
    <p:spTree>
      <p:nvGrpSpPr>
        <p:cNvPr id="1" name="Shape 140"/>
        <p:cNvGrpSpPr/>
        <p:nvPr/>
      </p:nvGrpSpPr>
      <p:grpSpPr>
        <a:xfrm>
          <a:off x="0" y="0"/>
          <a:ext cx="0" cy="0"/>
          <a:chOff x="0" y="0"/>
          <a:chExt cx="0" cy="0"/>
        </a:xfrm>
      </p:grpSpPr>
      <p:grpSp>
        <p:nvGrpSpPr>
          <p:cNvPr id="141" name="Google Shape;141;p18"/>
          <p:cNvGrpSpPr/>
          <p:nvPr/>
        </p:nvGrpSpPr>
        <p:grpSpPr>
          <a:xfrm>
            <a:off x="-30" y="-7"/>
            <a:ext cx="9583531" cy="5221435"/>
            <a:chOff x="-30" y="-7"/>
            <a:chExt cx="9583531" cy="5221435"/>
          </a:xfrm>
        </p:grpSpPr>
        <p:sp>
          <p:nvSpPr>
            <p:cNvPr id="142" name="Google Shape;142;p18"/>
            <p:cNvSpPr/>
            <p:nvPr/>
          </p:nvSpPr>
          <p:spPr>
            <a:xfrm flipH="1">
              <a:off x="-30" y="1614655"/>
              <a:ext cx="9026004" cy="3606773"/>
            </a:xfrm>
            <a:custGeom>
              <a:avLst/>
              <a:gdLst/>
              <a:ahLst/>
              <a:cxnLst/>
              <a:rect l="l" t="t" r="r" b="b"/>
              <a:pathLst>
                <a:path w="38804" h="15506" extrusionOk="0">
                  <a:moveTo>
                    <a:pt x="18372" y="1"/>
                  </a:moveTo>
                  <a:cubicBezTo>
                    <a:pt x="15851" y="1"/>
                    <a:pt x="13315" y="1007"/>
                    <a:pt x="11592" y="2856"/>
                  </a:cubicBezTo>
                  <a:cubicBezTo>
                    <a:pt x="10378" y="4162"/>
                    <a:pt x="9486" y="5874"/>
                    <a:pt x="7880" y="6653"/>
                  </a:cubicBezTo>
                  <a:cubicBezTo>
                    <a:pt x="6924" y="7115"/>
                    <a:pt x="5829" y="7184"/>
                    <a:pt x="4811" y="7500"/>
                  </a:cubicBezTo>
                  <a:cubicBezTo>
                    <a:pt x="3205" y="8000"/>
                    <a:pt x="1810" y="9143"/>
                    <a:pt x="1008" y="10620"/>
                  </a:cubicBezTo>
                  <a:cubicBezTo>
                    <a:pt x="204" y="12096"/>
                    <a:pt x="0" y="13889"/>
                    <a:pt x="457" y="15505"/>
                  </a:cubicBezTo>
                  <a:lnTo>
                    <a:pt x="37742" y="15244"/>
                  </a:lnTo>
                  <a:cubicBezTo>
                    <a:pt x="37753" y="15310"/>
                    <a:pt x="37792" y="15337"/>
                    <a:pt x="37844" y="15337"/>
                  </a:cubicBezTo>
                  <a:cubicBezTo>
                    <a:pt x="37956" y="15337"/>
                    <a:pt x="38124" y="15208"/>
                    <a:pt x="38171" y="15070"/>
                  </a:cubicBezTo>
                  <a:cubicBezTo>
                    <a:pt x="38804" y="13270"/>
                    <a:pt x="38259" y="11229"/>
                    <a:pt x="37238" y="9619"/>
                  </a:cubicBezTo>
                  <a:cubicBezTo>
                    <a:pt x="36589" y="8595"/>
                    <a:pt x="35707" y="7663"/>
                    <a:pt x="34575" y="7228"/>
                  </a:cubicBezTo>
                  <a:cubicBezTo>
                    <a:pt x="33829" y="6942"/>
                    <a:pt x="33017" y="6887"/>
                    <a:pt x="32227" y="6744"/>
                  </a:cubicBezTo>
                  <a:cubicBezTo>
                    <a:pt x="31046" y="6534"/>
                    <a:pt x="29900" y="6125"/>
                    <a:pt x="28852" y="5540"/>
                  </a:cubicBezTo>
                  <a:cubicBezTo>
                    <a:pt x="26453" y="4203"/>
                    <a:pt x="24613" y="1978"/>
                    <a:pt x="22125" y="815"/>
                  </a:cubicBezTo>
                  <a:cubicBezTo>
                    <a:pt x="20952" y="265"/>
                    <a:pt x="19664" y="1"/>
                    <a:pt x="18372"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3" name="Google Shape;143;p18"/>
            <p:cNvSpPr/>
            <p:nvPr/>
          </p:nvSpPr>
          <p:spPr>
            <a:xfrm rot="10800000">
              <a:off x="6942147" y="-7"/>
              <a:ext cx="2641354" cy="2117331"/>
            </a:xfrm>
            <a:custGeom>
              <a:avLst/>
              <a:gdLst/>
              <a:ahLst/>
              <a:cxnLst/>
              <a:rect l="l" t="t" r="r" b="b"/>
              <a:pathLst>
                <a:path w="63047" h="50539" extrusionOk="0">
                  <a:moveTo>
                    <a:pt x="12202" y="0"/>
                  </a:moveTo>
                  <a:cubicBezTo>
                    <a:pt x="9265" y="0"/>
                    <a:pt x="6469" y="237"/>
                    <a:pt x="3876" y="616"/>
                  </a:cubicBezTo>
                  <a:cubicBezTo>
                    <a:pt x="2569" y="805"/>
                    <a:pt x="1276" y="1048"/>
                    <a:pt x="1" y="1336"/>
                  </a:cubicBezTo>
                  <a:lnTo>
                    <a:pt x="1" y="50538"/>
                  </a:lnTo>
                  <a:lnTo>
                    <a:pt x="61918" y="50538"/>
                  </a:lnTo>
                  <a:cubicBezTo>
                    <a:pt x="63046" y="38393"/>
                    <a:pt x="57947" y="23633"/>
                    <a:pt x="45302" y="12529"/>
                  </a:cubicBezTo>
                  <a:cubicBezTo>
                    <a:pt x="34285" y="2850"/>
                    <a:pt x="22391" y="0"/>
                    <a:pt x="12202"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ackground 4">
  <p:cSld name="ONE_COLUMN_TEXT_1">
    <p:spTree>
      <p:nvGrpSpPr>
        <p:cNvPr id="1" name="Shape 144"/>
        <p:cNvGrpSpPr/>
        <p:nvPr/>
      </p:nvGrpSpPr>
      <p:grpSpPr>
        <a:xfrm>
          <a:off x="0" y="0"/>
          <a:ext cx="0" cy="0"/>
          <a:chOff x="0" y="0"/>
          <a:chExt cx="0" cy="0"/>
        </a:xfrm>
      </p:grpSpPr>
      <p:grpSp>
        <p:nvGrpSpPr>
          <p:cNvPr id="145" name="Google Shape;145;p19"/>
          <p:cNvGrpSpPr/>
          <p:nvPr/>
        </p:nvGrpSpPr>
        <p:grpSpPr>
          <a:xfrm flipH="1">
            <a:off x="-25" y="0"/>
            <a:ext cx="9144047" cy="5188025"/>
            <a:chOff x="-25" y="0"/>
            <a:chExt cx="9144047" cy="5188025"/>
          </a:xfrm>
        </p:grpSpPr>
        <p:sp>
          <p:nvSpPr>
            <p:cNvPr id="146" name="Google Shape;146;p19"/>
            <p:cNvSpPr/>
            <p:nvPr/>
          </p:nvSpPr>
          <p:spPr>
            <a:xfrm>
              <a:off x="2406205" y="2890137"/>
              <a:ext cx="6737787" cy="2297888"/>
            </a:xfrm>
            <a:custGeom>
              <a:avLst/>
              <a:gdLst/>
              <a:ahLst/>
              <a:cxnLst/>
              <a:rect l="l" t="t" r="r" b="b"/>
              <a:pathLst>
                <a:path w="33456" h="11410" extrusionOk="0">
                  <a:moveTo>
                    <a:pt x="22424" y="1"/>
                  </a:moveTo>
                  <a:cubicBezTo>
                    <a:pt x="16324" y="1"/>
                    <a:pt x="10216" y="1853"/>
                    <a:pt x="5291" y="5466"/>
                  </a:cubicBezTo>
                  <a:cubicBezTo>
                    <a:pt x="3145" y="7038"/>
                    <a:pt x="1158" y="9055"/>
                    <a:pt x="1" y="11410"/>
                  </a:cubicBezTo>
                  <a:lnTo>
                    <a:pt x="10841" y="11410"/>
                  </a:lnTo>
                  <a:cubicBezTo>
                    <a:pt x="13276" y="8184"/>
                    <a:pt x="17056" y="5854"/>
                    <a:pt x="20972" y="5009"/>
                  </a:cubicBezTo>
                  <a:cubicBezTo>
                    <a:pt x="22163" y="4754"/>
                    <a:pt x="23375" y="4631"/>
                    <a:pt x="24588" y="4631"/>
                  </a:cubicBezTo>
                  <a:cubicBezTo>
                    <a:pt x="27653" y="4631"/>
                    <a:pt x="30721" y="5417"/>
                    <a:pt x="33456" y="6840"/>
                  </a:cubicBezTo>
                  <a:lnTo>
                    <a:pt x="33456" y="2151"/>
                  </a:lnTo>
                  <a:cubicBezTo>
                    <a:pt x="29971" y="710"/>
                    <a:pt x="26199" y="1"/>
                    <a:pt x="22424"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7" name="Google Shape;147;p19"/>
            <p:cNvSpPr/>
            <p:nvPr/>
          </p:nvSpPr>
          <p:spPr>
            <a:xfrm>
              <a:off x="-25" y="0"/>
              <a:ext cx="1609721" cy="1520686"/>
            </a:xfrm>
            <a:custGeom>
              <a:avLst/>
              <a:gdLst/>
              <a:ahLst/>
              <a:cxnLst/>
              <a:rect l="l" t="t" r="r" b="b"/>
              <a:pathLst>
                <a:path w="14301" h="13510" extrusionOk="0">
                  <a:moveTo>
                    <a:pt x="1" y="1"/>
                  </a:moveTo>
                  <a:lnTo>
                    <a:pt x="1" y="10726"/>
                  </a:lnTo>
                  <a:cubicBezTo>
                    <a:pt x="2821" y="12270"/>
                    <a:pt x="5968" y="13216"/>
                    <a:pt x="9173" y="13471"/>
                  </a:cubicBezTo>
                  <a:cubicBezTo>
                    <a:pt x="9467" y="13495"/>
                    <a:pt x="9769" y="13510"/>
                    <a:pt x="10071" y="13510"/>
                  </a:cubicBezTo>
                  <a:cubicBezTo>
                    <a:pt x="11246" y="13510"/>
                    <a:pt x="12433" y="13283"/>
                    <a:pt x="13226" y="12461"/>
                  </a:cubicBezTo>
                  <a:cubicBezTo>
                    <a:pt x="14300" y="11341"/>
                    <a:pt x="14232" y="9575"/>
                    <a:pt x="14001" y="8044"/>
                  </a:cubicBezTo>
                  <a:cubicBezTo>
                    <a:pt x="13562" y="5173"/>
                    <a:pt x="12728" y="2274"/>
                    <a:pt x="1092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8" name="Google Shape;148;p19"/>
            <p:cNvSpPr/>
            <p:nvPr/>
          </p:nvSpPr>
          <p:spPr>
            <a:xfrm>
              <a:off x="227123" y="1345453"/>
              <a:ext cx="378089" cy="363569"/>
            </a:xfrm>
            <a:custGeom>
              <a:avLst/>
              <a:gdLst/>
              <a:ahLst/>
              <a:cxnLst/>
              <a:rect l="l" t="t" r="r" b="b"/>
              <a:pathLst>
                <a:path w="3359" h="3230" extrusionOk="0">
                  <a:moveTo>
                    <a:pt x="3358" y="1"/>
                  </a:moveTo>
                  <a:lnTo>
                    <a:pt x="0" y="1212"/>
                  </a:lnTo>
                  <a:lnTo>
                    <a:pt x="1800" y="3229"/>
                  </a:lnTo>
                  <a:lnTo>
                    <a:pt x="3358"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9" name="Google Shape;149;p19"/>
            <p:cNvSpPr/>
            <p:nvPr/>
          </p:nvSpPr>
          <p:spPr>
            <a:xfrm>
              <a:off x="6254000" y="0"/>
              <a:ext cx="2890022" cy="2725961"/>
            </a:xfrm>
            <a:custGeom>
              <a:avLst/>
              <a:gdLst/>
              <a:ahLst/>
              <a:cxnLst/>
              <a:rect l="l" t="t" r="r" b="b"/>
              <a:pathLst>
                <a:path w="39212" h="36986" extrusionOk="0">
                  <a:moveTo>
                    <a:pt x="6787" y="1"/>
                  </a:moveTo>
                  <a:cubicBezTo>
                    <a:pt x="6305" y="2741"/>
                    <a:pt x="6839" y="5663"/>
                    <a:pt x="8309" y="8028"/>
                  </a:cubicBezTo>
                  <a:cubicBezTo>
                    <a:pt x="9017" y="9164"/>
                    <a:pt x="9935" y="10198"/>
                    <a:pt x="10350" y="11474"/>
                  </a:cubicBezTo>
                  <a:cubicBezTo>
                    <a:pt x="11278" y="14342"/>
                    <a:pt x="9370" y="17353"/>
                    <a:pt x="7196" y="19439"/>
                  </a:cubicBezTo>
                  <a:cubicBezTo>
                    <a:pt x="5019" y="21525"/>
                    <a:pt x="2385" y="23348"/>
                    <a:pt x="1235" y="26135"/>
                  </a:cubicBezTo>
                  <a:cubicBezTo>
                    <a:pt x="0" y="29132"/>
                    <a:pt x="933" y="32881"/>
                    <a:pt x="3430" y="34946"/>
                  </a:cubicBezTo>
                  <a:cubicBezTo>
                    <a:pt x="5159" y="36380"/>
                    <a:pt x="7464" y="36986"/>
                    <a:pt x="9714" y="36986"/>
                  </a:cubicBezTo>
                  <a:cubicBezTo>
                    <a:pt x="9771" y="36986"/>
                    <a:pt x="9827" y="36985"/>
                    <a:pt x="9884" y="36984"/>
                  </a:cubicBezTo>
                  <a:cubicBezTo>
                    <a:pt x="12187" y="36950"/>
                    <a:pt x="14439" y="36342"/>
                    <a:pt x="16627" y="35610"/>
                  </a:cubicBezTo>
                  <a:cubicBezTo>
                    <a:pt x="24844" y="32875"/>
                    <a:pt x="32397" y="28469"/>
                    <a:pt x="39212" y="23086"/>
                  </a:cubicBezTo>
                  <a:lnTo>
                    <a:pt x="39212" y="1"/>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0" name="Google Shape;150;p19"/>
            <p:cNvSpPr/>
            <p:nvPr/>
          </p:nvSpPr>
          <p:spPr>
            <a:xfrm>
              <a:off x="8761045" y="769374"/>
              <a:ext cx="205188" cy="140477"/>
            </a:xfrm>
            <a:custGeom>
              <a:avLst/>
              <a:gdLst/>
              <a:ahLst/>
              <a:cxnLst/>
              <a:rect l="l" t="t" r="r" b="b"/>
              <a:pathLst>
                <a:path w="2784" h="1906" extrusionOk="0">
                  <a:moveTo>
                    <a:pt x="1392" y="1"/>
                  </a:moveTo>
                  <a:lnTo>
                    <a:pt x="0" y="1906"/>
                  </a:lnTo>
                  <a:lnTo>
                    <a:pt x="2784" y="1906"/>
                  </a:lnTo>
                  <a:lnTo>
                    <a:pt x="1392"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1" name="Google Shape;151;p19"/>
            <p:cNvSpPr/>
            <p:nvPr/>
          </p:nvSpPr>
          <p:spPr>
            <a:xfrm>
              <a:off x="8761045" y="909777"/>
              <a:ext cx="205188" cy="140772"/>
            </a:xfrm>
            <a:custGeom>
              <a:avLst/>
              <a:gdLst/>
              <a:ahLst/>
              <a:cxnLst/>
              <a:rect l="l" t="t" r="r" b="b"/>
              <a:pathLst>
                <a:path w="2784" h="1910" extrusionOk="0">
                  <a:moveTo>
                    <a:pt x="1392" y="1"/>
                  </a:moveTo>
                  <a:lnTo>
                    <a:pt x="0" y="1910"/>
                  </a:lnTo>
                  <a:lnTo>
                    <a:pt x="2784" y="1910"/>
                  </a:lnTo>
                  <a:lnTo>
                    <a:pt x="1392"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2" name="Google Shape;152;p19"/>
            <p:cNvSpPr/>
            <p:nvPr/>
          </p:nvSpPr>
          <p:spPr>
            <a:xfrm>
              <a:off x="8761045" y="1050474"/>
              <a:ext cx="205188" cy="140477"/>
            </a:xfrm>
            <a:custGeom>
              <a:avLst/>
              <a:gdLst/>
              <a:ahLst/>
              <a:cxnLst/>
              <a:rect l="l" t="t" r="r" b="b"/>
              <a:pathLst>
                <a:path w="2784" h="1906" extrusionOk="0">
                  <a:moveTo>
                    <a:pt x="1392" y="1"/>
                  </a:moveTo>
                  <a:lnTo>
                    <a:pt x="0" y="1906"/>
                  </a:lnTo>
                  <a:lnTo>
                    <a:pt x="2784" y="1906"/>
                  </a:lnTo>
                  <a:lnTo>
                    <a:pt x="1392"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3" name="Google Shape;153;p19"/>
            <p:cNvSpPr/>
            <p:nvPr/>
          </p:nvSpPr>
          <p:spPr>
            <a:xfrm>
              <a:off x="8761045" y="1190876"/>
              <a:ext cx="205188" cy="140772"/>
            </a:xfrm>
            <a:custGeom>
              <a:avLst/>
              <a:gdLst/>
              <a:ahLst/>
              <a:cxnLst/>
              <a:rect l="l" t="t" r="r" b="b"/>
              <a:pathLst>
                <a:path w="2784" h="1910" extrusionOk="0">
                  <a:moveTo>
                    <a:pt x="1392" y="1"/>
                  </a:moveTo>
                  <a:lnTo>
                    <a:pt x="0" y="1909"/>
                  </a:lnTo>
                  <a:lnTo>
                    <a:pt x="2784" y="1909"/>
                  </a:lnTo>
                  <a:lnTo>
                    <a:pt x="1392"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ackground 1">
  <p:cSld name="BLANK_1_1">
    <p:spTree>
      <p:nvGrpSpPr>
        <p:cNvPr id="1" name="Shape 154"/>
        <p:cNvGrpSpPr/>
        <p:nvPr/>
      </p:nvGrpSpPr>
      <p:grpSpPr>
        <a:xfrm>
          <a:off x="0" y="0"/>
          <a:ext cx="0" cy="0"/>
          <a:chOff x="0" y="0"/>
          <a:chExt cx="0" cy="0"/>
        </a:xfrm>
      </p:grpSpPr>
      <p:grpSp>
        <p:nvGrpSpPr>
          <p:cNvPr id="155" name="Google Shape;155;p20"/>
          <p:cNvGrpSpPr/>
          <p:nvPr/>
        </p:nvGrpSpPr>
        <p:grpSpPr>
          <a:xfrm>
            <a:off x="66" y="5"/>
            <a:ext cx="9143934" cy="5143438"/>
            <a:chOff x="66" y="5"/>
            <a:chExt cx="9143934" cy="5143438"/>
          </a:xfrm>
        </p:grpSpPr>
        <p:sp>
          <p:nvSpPr>
            <p:cNvPr id="156" name="Google Shape;156;p20"/>
            <p:cNvSpPr/>
            <p:nvPr/>
          </p:nvSpPr>
          <p:spPr>
            <a:xfrm rot="10800000">
              <a:off x="5279569" y="5"/>
              <a:ext cx="3864431" cy="3432044"/>
            </a:xfrm>
            <a:custGeom>
              <a:avLst/>
              <a:gdLst/>
              <a:ahLst/>
              <a:cxnLst/>
              <a:rect l="l" t="t" r="r" b="b"/>
              <a:pathLst>
                <a:path w="13583" h="12063" extrusionOk="0">
                  <a:moveTo>
                    <a:pt x="5144" y="1"/>
                  </a:moveTo>
                  <a:cubicBezTo>
                    <a:pt x="4965" y="1"/>
                    <a:pt x="4788" y="15"/>
                    <a:pt x="4614" y="42"/>
                  </a:cubicBezTo>
                  <a:cubicBezTo>
                    <a:pt x="3179" y="267"/>
                    <a:pt x="2097" y="1206"/>
                    <a:pt x="1028" y="2110"/>
                  </a:cubicBezTo>
                  <a:cubicBezTo>
                    <a:pt x="718" y="2369"/>
                    <a:pt x="358" y="2611"/>
                    <a:pt x="1" y="2856"/>
                  </a:cubicBezTo>
                  <a:lnTo>
                    <a:pt x="1" y="12063"/>
                  </a:lnTo>
                  <a:lnTo>
                    <a:pt x="4213" y="12063"/>
                  </a:lnTo>
                  <a:cubicBezTo>
                    <a:pt x="4399" y="11297"/>
                    <a:pt x="4787" y="10607"/>
                    <a:pt x="5424" y="10147"/>
                  </a:cubicBezTo>
                  <a:cubicBezTo>
                    <a:pt x="6502" y="9357"/>
                    <a:pt x="7956" y="9436"/>
                    <a:pt x="9289" y="9361"/>
                  </a:cubicBezTo>
                  <a:cubicBezTo>
                    <a:pt x="10432" y="9296"/>
                    <a:pt x="11633" y="9058"/>
                    <a:pt x="12470" y="8275"/>
                  </a:cubicBezTo>
                  <a:cubicBezTo>
                    <a:pt x="13307" y="7496"/>
                    <a:pt x="13582" y="6034"/>
                    <a:pt x="12783" y="5217"/>
                  </a:cubicBezTo>
                  <a:cubicBezTo>
                    <a:pt x="11722" y="4135"/>
                    <a:pt x="9616" y="4775"/>
                    <a:pt x="8636" y="3621"/>
                  </a:cubicBezTo>
                  <a:cubicBezTo>
                    <a:pt x="8115" y="3013"/>
                    <a:pt x="8122" y="2118"/>
                    <a:pt x="7755" y="1407"/>
                  </a:cubicBezTo>
                  <a:cubicBezTo>
                    <a:pt x="7277" y="481"/>
                    <a:pt x="6199" y="1"/>
                    <a:pt x="5144"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7" name="Google Shape;157;p20"/>
            <p:cNvSpPr/>
            <p:nvPr/>
          </p:nvSpPr>
          <p:spPr>
            <a:xfrm flipH="1">
              <a:off x="66" y="2983037"/>
              <a:ext cx="3160735" cy="2160406"/>
            </a:xfrm>
            <a:custGeom>
              <a:avLst/>
              <a:gdLst/>
              <a:ahLst/>
              <a:cxnLst/>
              <a:rect l="l" t="t" r="r" b="b"/>
              <a:pathLst>
                <a:path w="74414" h="50863" extrusionOk="0">
                  <a:moveTo>
                    <a:pt x="74414" y="1"/>
                  </a:moveTo>
                  <a:cubicBezTo>
                    <a:pt x="60793" y="2474"/>
                    <a:pt x="62458" y="21209"/>
                    <a:pt x="51638" y="31541"/>
                  </a:cubicBezTo>
                  <a:cubicBezTo>
                    <a:pt x="46844" y="36117"/>
                    <a:pt x="42403" y="37136"/>
                    <a:pt x="37698" y="37136"/>
                  </a:cubicBezTo>
                  <a:cubicBezTo>
                    <a:pt x="33921" y="37136"/>
                    <a:pt x="29973" y="36479"/>
                    <a:pt x="25538" y="36479"/>
                  </a:cubicBezTo>
                  <a:cubicBezTo>
                    <a:pt x="21627" y="36479"/>
                    <a:pt x="17336" y="36990"/>
                    <a:pt x="12447" y="38913"/>
                  </a:cubicBezTo>
                  <a:cubicBezTo>
                    <a:pt x="5725" y="41560"/>
                    <a:pt x="1648" y="45953"/>
                    <a:pt x="0" y="50862"/>
                  </a:cubicBezTo>
                  <a:lnTo>
                    <a:pt x="74414" y="50862"/>
                  </a:lnTo>
                  <a:lnTo>
                    <a:pt x="74414"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58" name="Google Shape;158;p20"/>
            <p:cNvGrpSpPr/>
            <p:nvPr/>
          </p:nvGrpSpPr>
          <p:grpSpPr>
            <a:xfrm>
              <a:off x="8761045" y="2897274"/>
              <a:ext cx="205188" cy="281174"/>
              <a:chOff x="8761045" y="1050474"/>
              <a:chExt cx="205188" cy="281174"/>
            </a:xfrm>
          </p:grpSpPr>
          <p:sp>
            <p:nvSpPr>
              <p:cNvPr id="159" name="Google Shape;159;p20"/>
              <p:cNvSpPr/>
              <p:nvPr/>
            </p:nvSpPr>
            <p:spPr>
              <a:xfrm>
                <a:off x="8761045" y="1050474"/>
                <a:ext cx="205188" cy="140477"/>
              </a:xfrm>
              <a:custGeom>
                <a:avLst/>
                <a:gdLst/>
                <a:ahLst/>
                <a:cxnLst/>
                <a:rect l="l" t="t" r="r" b="b"/>
                <a:pathLst>
                  <a:path w="2784" h="1906" extrusionOk="0">
                    <a:moveTo>
                      <a:pt x="1392" y="1"/>
                    </a:moveTo>
                    <a:lnTo>
                      <a:pt x="0" y="1906"/>
                    </a:lnTo>
                    <a:lnTo>
                      <a:pt x="2784" y="1906"/>
                    </a:lnTo>
                    <a:lnTo>
                      <a:pt x="1392" y="1"/>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0" name="Google Shape;160;p20"/>
              <p:cNvSpPr/>
              <p:nvPr/>
            </p:nvSpPr>
            <p:spPr>
              <a:xfrm>
                <a:off x="8761045" y="1190876"/>
                <a:ext cx="205188" cy="140772"/>
              </a:xfrm>
              <a:custGeom>
                <a:avLst/>
                <a:gdLst/>
                <a:ahLst/>
                <a:cxnLst/>
                <a:rect l="l" t="t" r="r" b="b"/>
                <a:pathLst>
                  <a:path w="2784" h="1910" extrusionOk="0">
                    <a:moveTo>
                      <a:pt x="1392" y="1"/>
                    </a:moveTo>
                    <a:lnTo>
                      <a:pt x="0" y="1909"/>
                    </a:lnTo>
                    <a:lnTo>
                      <a:pt x="2784" y="1909"/>
                    </a:lnTo>
                    <a:lnTo>
                      <a:pt x="1392" y="1"/>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61" name="Google Shape;161;p20"/>
            <p:cNvSpPr/>
            <p:nvPr/>
          </p:nvSpPr>
          <p:spPr>
            <a:xfrm rot="10800000">
              <a:off x="6158934" y="2837359"/>
              <a:ext cx="2978896" cy="2295737"/>
            </a:xfrm>
            <a:custGeom>
              <a:avLst/>
              <a:gdLst/>
              <a:ahLst/>
              <a:cxnLst/>
              <a:rect l="l" t="t" r="r" b="b"/>
              <a:pathLst>
                <a:path w="50612" h="39005" extrusionOk="0">
                  <a:moveTo>
                    <a:pt x="0" y="1"/>
                  </a:moveTo>
                  <a:lnTo>
                    <a:pt x="0" y="38373"/>
                  </a:lnTo>
                  <a:cubicBezTo>
                    <a:pt x="2481" y="38795"/>
                    <a:pt x="4983" y="39004"/>
                    <a:pt x="7479" y="39004"/>
                  </a:cubicBezTo>
                  <a:cubicBezTo>
                    <a:pt x="18546" y="39004"/>
                    <a:pt x="29478" y="34879"/>
                    <a:pt x="37820" y="26821"/>
                  </a:cubicBezTo>
                  <a:cubicBezTo>
                    <a:pt x="46532" y="18405"/>
                    <a:pt x="50612" y="7535"/>
                    <a:pt x="48437"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ackground 2">
  <p:cSld name="BLANK_1_2">
    <p:spTree>
      <p:nvGrpSpPr>
        <p:cNvPr id="1" name="Shape 162"/>
        <p:cNvGrpSpPr/>
        <p:nvPr/>
      </p:nvGrpSpPr>
      <p:grpSpPr>
        <a:xfrm>
          <a:off x="0" y="0"/>
          <a:ext cx="0" cy="0"/>
          <a:chOff x="0" y="0"/>
          <a:chExt cx="0" cy="0"/>
        </a:xfrm>
      </p:grpSpPr>
      <p:grpSp>
        <p:nvGrpSpPr>
          <p:cNvPr id="163" name="Google Shape;163;p21"/>
          <p:cNvGrpSpPr/>
          <p:nvPr/>
        </p:nvGrpSpPr>
        <p:grpSpPr>
          <a:xfrm>
            <a:off x="-570751" y="0"/>
            <a:ext cx="9714795" cy="5144278"/>
            <a:chOff x="-570751" y="0"/>
            <a:chExt cx="9714795" cy="5144278"/>
          </a:xfrm>
        </p:grpSpPr>
        <p:sp>
          <p:nvSpPr>
            <p:cNvPr id="164" name="Google Shape;164;p21"/>
            <p:cNvSpPr/>
            <p:nvPr/>
          </p:nvSpPr>
          <p:spPr>
            <a:xfrm>
              <a:off x="-570751" y="1686273"/>
              <a:ext cx="4313833" cy="3458005"/>
            </a:xfrm>
            <a:custGeom>
              <a:avLst/>
              <a:gdLst/>
              <a:ahLst/>
              <a:cxnLst/>
              <a:rect l="l" t="t" r="r" b="b"/>
              <a:pathLst>
                <a:path w="63047" h="50539" extrusionOk="0">
                  <a:moveTo>
                    <a:pt x="12202" y="0"/>
                  </a:moveTo>
                  <a:cubicBezTo>
                    <a:pt x="9265" y="0"/>
                    <a:pt x="6469" y="237"/>
                    <a:pt x="3876" y="616"/>
                  </a:cubicBezTo>
                  <a:cubicBezTo>
                    <a:pt x="2569" y="805"/>
                    <a:pt x="1276" y="1048"/>
                    <a:pt x="1" y="1336"/>
                  </a:cubicBezTo>
                  <a:lnTo>
                    <a:pt x="1" y="50538"/>
                  </a:lnTo>
                  <a:lnTo>
                    <a:pt x="61918" y="50538"/>
                  </a:lnTo>
                  <a:cubicBezTo>
                    <a:pt x="63046" y="38393"/>
                    <a:pt x="57947" y="23633"/>
                    <a:pt x="45302" y="12529"/>
                  </a:cubicBezTo>
                  <a:cubicBezTo>
                    <a:pt x="34285" y="2850"/>
                    <a:pt x="22391" y="0"/>
                    <a:pt x="1220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5" name="Google Shape;165;p21"/>
            <p:cNvSpPr/>
            <p:nvPr/>
          </p:nvSpPr>
          <p:spPr>
            <a:xfrm>
              <a:off x="4000900" y="0"/>
              <a:ext cx="5143144" cy="4851176"/>
            </a:xfrm>
            <a:custGeom>
              <a:avLst/>
              <a:gdLst/>
              <a:ahLst/>
              <a:cxnLst/>
              <a:rect l="l" t="t" r="r" b="b"/>
              <a:pathLst>
                <a:path w="39212" h="36986" extrusionOk="0">
                  <a:moveTo>
                    <a:pt x="6787" y="1"/>
                  </a:moveTo>
                  <a:cubicBezTo>
                    <a:pt x="6305" y="2741"/>
                    <a:pt x="6839" y="5663"/>
                    <a:pt x="8309" y="8028"/>
                  </a:cubicBezTo>
                  <a:cubicBezTo>
                    <a:pt x="9017" y="9164"/>
                    <a:pt x="9935" y="10198"/>
                    <a:pt x="10350" y="11474"/>
                  </a:cubicBezTo>
                  <a:cubicBezTo>
                    <a:pt x="11278" y="14342"/>
                    <a:pt x="9370" y="17353"/>
                    <a:pt x="7196" y="19439"/>
                  </a:cubicBezTo>
                  <a:cubicBezTo>
                    <a:pt x="5019" y="21525"/>
                    <a:pt x="2385" y="23348"/>
                    <a:pt x="1235" y="26135"/>
                  </a:cubicBezTo>
                  <a:cubicBezTo>
                    <a:pt x="0" y="29132"/>
                    <a:pt x="933" y="32881"/>
                    <a:pt x="3430" y="34946"/>
                  </a:cubicBezTo>
                  <a:cubicBezTo>
                    <a:pt x="5159" y="36380"/>
                    <a:pt x="7464" y="36986"/>
                    <a:pt x="9714" y="36986"/>
                  </a:cubicBezTo>
                  <a:cubicBezTo>
                    <a:pt x="9771" y="36986"/>
                    <a:pt x="9827" y="36985"/>
                    <a:pt x="9884" y="36984"/>
                  </a:cubicBezTo>
                  <a:cubicBezTo>
                    <a:pt x="12187" y="36950"/>
                    <a:pt x="14439" y="36342"/>
                    <a:pt x="16627" y="35610"/>
                  </a:cubicBezTo>
                  <a:cubicBezTo>
                    <a:pt x="24844" y="32875"/>
                    <a:pt x="32397" y="28469"/>
                    <a:pt x="39212" y="23086"/>
                  </a:cubicBezTo>
                  <a:lnTo>
                    <a:pt x="39212"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6" name="Google Shape;166;p21"/>
            <p:cNvSpPr/>
            <p:nvPr/>
          </p:nvSpPr>
          <p:spPr>
            <a:xfrm>
              <a:off x="4655007" y="0"/>
              <a:ext cx="4130762" cy="644602"/>
            </a:xfrm>
            <a:custGeom>
              <a:avLst/>
              <a:gdLst/>
              <a:ahLst/>
              <a:cxnLst/>
              <a:rect l="l" t="t" r="r" b="b"/>
              <a:pathLst>
                <a:path w="18507" h="2888" extrusionOk="0">
                  <a:moveTo>
                    <a:pt x="1" y="1"/>
                  </a:moveTo>
                  <a:cubicBezTo>
                    <a:pt x="437" y="831"/>
                    <a:pt x="1083" y="1549"/>
                    <a:pt x="1872" y="2053"/>
                  </a:cubicBezTo>
                  <a:cubicBezTo>
                    <a:pt x="2736" y="2601"/>
                    <a:pt x="3760" y="2887"/>
                    <a:pt x="4782" y="2887"/>
                  </a:cubicBezTo>
                  <a:cubicBezTo>
                    <a:pt x="5270" y="2887"/>
                    <a:pt x="5757" y="2822"/>
                    <a:pt x="6227" y="2689"/>
                  </a:cubicBezTo>
                  <a:cubicBezTo>
                    <a:pt x="7227" y="2403"/>
                    <a:pt x="8146" y="1832"/>
                    <a:pt x="9177" y="1682"/>
                  </a:cubicBezTo>
                  <a:cubicBezTo>
                    <a:pt x="9376" y="1653"/>
                    <a:pt x="9575" y="1640"/>
                    <a:pt x="9773" y="1640"/>
                  </a:cubicBezTo>
                  <a:cubicBezTo>
                    <a:pt x="11106" y="1640"/>
                    <a:pt x="12423" y="2218"/>
                    <a:pt x="13773" y="2298"/>
                  </a:cubicBezTo>
                  <a:cubicBezTo>
                    <a:pt x="13869" y="2304"/>
                    <a:pt x="13964" y="2306"/>
                    <a:pt x="14059" y="2306"/>
                  </a:cubicBezTo>
                  <a:cubicBezTo>
                    <a:pt x="15793" y="2306"/>
                    <a:pt x="17467" y="1382"/>
                    <a:pt x="1850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67" name="Google Shape;167;p21"/>
            <p:cNvGrpSpPr/>
            <p:nvPr/>
          </p:nvGrpSpPr>
          <p:grpSpPr>
            <a:xfrm>
              <a:off x="246061" y="1412165"/>
              <a:ext cx="8720172" cy="1766283"/>
              <a:chOff x="246061" y="-434635"/>
              <a:chExt cx="8720172" cy="1766283"/>
            </a:xfrm>
          </p:grpSpPr>
          <p:sp>
            <p:nvSpPr>
              <p:cNvPr id="168" name="Google Shape;168;p21"/>
              <p:cNvSpPr/>
              <p:nvPr/>
            </p:nvSpPr>
            <p:spPr>
              <a:xfrm>
                <a:off x="246061" y="-434635"/>
                <a:ext cx="378089" cy="363569"/>
              </a:xfrm>
              <a:custGeom>
                <a:avLst/>
                <a:gdLst/>
                <a:ahLst/>
                <a:cxnLst/>
                <a:rect l="l" t="t" r="r" b="b"/>
                <a:pathLst>
                  <a:path w="3359" h="3230" extrusionOk="0">
                    <a:moveTo>
                      <a:pt x="3358" y="1"/>
                    </a:moveTo>
                    <a:lnTo>
                      <a:pt x="0" y="1212"/>
                    </a:lnTo>
                    <a:lnTo>
                      <a:pt x="1800" y="3229"/>
                    </a:lnTo>
                    <a:lnTo>
                      <a:pt x="3358"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9" name="Google Shape;169;p21"/>
              <p:cNvSpPr/>
              <p:nvPr/>
            </p:nvSpPr>
            <p:spPr>
              <a:xfrm>
                <a:off x="8761045" y="1050474"/>
                <a:ext cx="205188" cy="140477"/>
              </a:xfrm>
              <a:custGeom>
                <a:avLst/>
                <a:gdLst/>
                <a:ahLst/>
                <a:cxnLst/>
                <a:rect l="l" t="t" r="r" b="b"/>
                <a:pathLst>
                  <a:path w="2784" h="1906" extrusionOk="0">
                    <a:moveTo>
                      <a:pt x="1392" y="1"/>
                    </a:moveTo>
                    <a:lnTo>
                      <a:pt x="0" y="1906"/>
                    </a:lnTo>
                    <a:lnTo>
                      <a:pt x="2784" y="1906"/>
                    </a:lnTo>
                    <a:lnTo>
                      <a:pt x="1392" y="1"/>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0" name="Google Shape;170;p21"/>
              <p:cNvSpPr/>
              <p:nvPr/>
            </p:nvSpPr>
            <p:spPr>
              <a:xfrm>
                <a:off x="8761045" y="1190876"/>
                <a:ext cx="205188" cy="140772"/>
              </a:xfrm>
              <a:custGeom>
                <a:avLst/>
                <a:gdLst/>
                <a:ahLst/>
                <a:cxnLst/>
                <a:rect l="l" t="t" r="r" b="b"/>
                <a:pathLst>
                  <a:path w="2784" h="1910" extrusionOk="0">
                    <a:moveTo>
                      <a:pt x="1392" y="1"/>
                    </a:moveTo>
                    <a:lnTo>
                      <a:pt x="0" y="1909"/>
                    </a:lnTo>
                    <a:lnTo>
                      <a:pt x="2784" y="1909"/>
                    </a:lnTo>
                    <a:lnTo>
                      <a:pt x="1392" y="1"/>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4"/>
        <p:cNvGrpSpPr/>
        <p:nvPr/>
      </p:nvGrpSpPr>
      <p:grpSpPr>
        <a:xfrm>
          <a:off x="0" y="0"/>
          <a:ext cx="0" cy="0"/>
          <a:chOff x="0" y="0"/>
          <a:chExt cx="0" cy="0"/>
        </a:xfrm>
      </p:grpSpPr>
      <p:grpSp>
        <p:nvGrpSpPr>
          <p:cNvPr id="25" name="Google Shape;25;p4"/>
          <p:cNvGrpSpPr/>
          <p:nvPr/>
        </p:nvGrpSpPr>
        <p:grpSpPr>
          <a:xfrm>
            <a:off x="-1" y="0"/>
            <a:ext cx="9144045" cy="5188037"/>
            <a:chOff x="-1" y="0"/>
            <a:chExt cx="9144045" cy="5188037"/>
          </a:xfrm>
        </p:grpSpPr>
        <p:sp>
          <p:nvSpPr>
            <p:cNvPr id="26" name="Google Shape;26;p4"/>
            <p:cNvSpPr/>
            <p:nvPr/>
          </p:nvSpPr>
          <p:spPr>
            <a:xfrm>
              <a:off x="4000900" y="0"/>
              <a:ext cx="5143144" cy="4851176"/>
            </a:xfrm>
            <a:custGeom>
              <a:avLst/>
              <a:gdLst/>
              <a:ahLst/>
              <a:cxnLst/>
              <a:rect l="l" t="t" r="r" b="b"/>
              <a:pathLst>
                <a:path w="39212" h="36986" extrusionOk="0">
                  <a:moveTo>
                    <a:pt x="6787" y="1"/>
                  </a:moveTo>
                  <a:cubicBezTo>
                    <a:pt x="6305" y="2741"/>
                    <a:pt x="6839" y="5663"/>
                    <a:pt x="8309" y="8028"/>
                  </a:cubicBezTo>
                  <a:cubicBezTo>
                    <a:pt x="9017" y="9164"/>
                    <a:pt x="9935" y="10198"/>
                    <a:pt x="10350" y="11474"/>
                  </a:cubicBezTo>
                  <a:cubicBezTo>
                    <a:pt x="11278" y="14342"/>
                    <a:pt x="9370" y="17353"/>
                    <a:pt x="7196" y="19439"/>
                  </a:cubicBezTo>
                  <a:cubicBezTo>
                    <a:pt x="5019" y="21525"/>
                    <a:pt x="2385" y="23348"/>
                    <a:pt x="1235" y="26135"/>
                  </a:cubicBezTo>
                  <a:cubicBezTo>
                    <a:pt x="0" y="29132"/>
                    <a:pt x="933" y="32881"/>
                    <a:pt x="3430" y="34946"/>
                  </a:cubicBezTo>
                  <a:cubicBezTo>
                    <a:pt x="5159" y="36380"/>
                    <a:pt x="7464" y="36986"/>
                    <a:pt x="9714" y="36986"/>
                  </a:cubicBezTo>
                  <a:cubicBezTo>
                    <a:pt x="9771" y="36986"/>
                    <a:pt x="9827" y="36985"/>
                    <a:pt x="9884" y="36984"/>
                  </a:cubicBezTo>
                  <a:cubicBezTo>
                    <a:pt x="12187" y="36950"/>
                    <a:pt x="14439" y="36342"/>
                    <a:pt x="16627" y="35610"/>
                  </a:cubicBezTo>
                  <a:cubicBezTo>
                    <a:pt x="24844" y="32875"/>
                    <a:pt x="32397" y="28469"/>
                    <a:pt x="39212" y="23086"/>
                  </a:cubicBezTo>
                  <a:lnTo>
                    <a:pt x="39212"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 name="Google Shape;27;p4"/>
            <p:cNvSpPr/>
            <p:nvPr/>
          </p:nvSpPr>
          <p:spPr>
            <a:xfrm>
              <a:off x="6542786" y="0"/>
              <a:ext cx="2242956" cy="350011"/>
            </a:xfrm>
            <a:custGeom>
              <a:avLst/>
              <a:gdLst/>
              <a:ahLst/>
              <a:cxnLst/>
              <a:rect l="l" t="t" r="r" b="b"/>
              <a:pathLst>
                <a:path w="18507" h="2888" extrusionOk="0">
                  <a:moveTo>
                    <a:pt x="1" y="1"/>
                  </a:moveTo>
                  <a:cubicBezTo>
                    <a:pt x="437" y="831"/>
                    <a:pt x="1083" y="1549"/>
                    <a:pt x="1872" y="2053"/>
                  </a:cubicBezTo>
                  <a:cubicBezTo>
                    <a:pt x="2736" y="2601"/>
                    <a:pt x="3760" y="2887"/>
                    <a:pt x="4782" y="2887"/>
                  </a:cubicBezTo>
                  <a:cubicBezTo>
                    <a:pt x="5270" y="2887"/>
                    <a:pt x="5757" y="2822"/>
                    <a:pt x="6227" y="2689"/>
                  </a:cubicBezTo>
                  <a:cubicBezTo>
                    <a:pt x="7227" y="2403"/>
                    <a:pt x="8146" y="1832"/>
                    <a:pt x="9177" y="1682"/>
                  </a:cubicBezTo>
                  <a:cubicBezTo>
                    <a:pt x="9376" y="1653"/>
                    <a:pt x="9575" y="1640"/>
                    <a:pt x="9773" y="1640"/>
                  </a:cubicBezTo>
                  <a:cubicBezTo>
                    <a:pt x="11106" y="1640"/>
                    <a:pt x="12423" y="2218"/>
                    <a:pt x="13773" y="2298"/>
                  </a:cubicBezTo>
                  <a:cubicBezTo>
                    <a:pt x="13869" y="2304"/>
                    <a:pt x="13964" y="2306"/>
                    <a:pt x="14059" y="2306"/>
                  </a:cubicBezTo>
                  <a:cubicBezTo>
                    <a:pt x="15793" y="2306"/>
                    <a:pt x="17467" y="1382"/>
                    <a:pt x="18506"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 name="Google Shape;28;p4"/>
            <p:cNvSpPr/>
            <p:nvPr/>
          </p:nvSpPr>
          <p:spPr>
            <a:xfrm rot="10800000" flipH="1">
              <a:off x="-1" y="3823238"/>
              <a:ext cx="3777462" cy="1364799"/>
            </a:xfrm>
            <a:custGeom>
              <a:avLst/>
              <a:gdLst/>
              <a:ahLst/>
              <a:cxnLst/>
              <a:rect l="l" t="t" r="r" b="b"/>
              <a:pathLst>
                <a:path w="61918" h="22371" extrusionOk="0">
                  <a:moveTo>
                    <a:pt x="1" y="0"/>
                  </a:moveTo>
                  <a:lnTo>
                    <a:pt x="1" y="19582"/>
                  </a:lnTo>
                  <a:cubicBezTo>
                    <a:pt x="2348" y="19298"/>
                    <a:pt x="4561" y="19170"/>
                    <a:pt x="6829" y="19170"/>
                  </a:cubicBezTo>
                  <a:cubicBezTo>
                    <a:pt x="14097" y="19170"/>
                    <a:pt x="21932" y="20484"/>
                    <a:pt x="36559" y="22179"/>
                  </a:cubicBezTo>
                  <a:cubicBezTo>
                    <a:pt x="37673" y="22308"/>
                    <a:pt x="38754" y="22370"/>
                    <a:pt x="39802" y="22370"/>
                  </a:cubicBezTo>
                  <a:cubicBezTo>
                    <a:pt x="52890" y="22370"/>
                    <a:pt x="60749" y="12589"/>
                    <a:pt x="61918"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9" name="Google Shape;29;p4"/>
          <p:cNvSpPr txBox="1">
            <a:spLocks noGrp="1"/>
          </p:cNvSpPr>
          <p:nvPr>
            <p:ph type="title"/>
          </p:nvPr>
        </p:nvSpPr>
        <p:spPr>
          <a:xfrm>
            <a:off x="713850" y="445025"/>
            <a:ext cx="67893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30" name="Google Shape;30;p4"/>
          <p:cNvSpPr txBox="1">
            <a:spLocks noGrp="1"/>
          </p:cNvSpPr>
          <p:nvPr>
            <p:ph type="subTitle" idx="1"/>
          </p:nvPr>
        </p:nvSpPr>
        <p:spPr>
          <a:xfrm>
            <a:off x="5361600" y="1605900"/>
            <a:ext cx="3068400" cy="19317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SzPts val="1400"/>
              <a:buNone/>
              <a:defRPr sz="1600" b="0" i="0">
                <a:latin typeface="Arial" panose="020B0604020202020204" pitchFamily="34" charset="0"/>
                <a:ea typeface="Arial" panose="020B0604020202020204" pitchFamily="34" charset="0"/>
                <a:cs typeface="Arial" panose="020B0604020202020204" pitchFamily="34" charset="0"/>
                <a:sym typeface="Lato"/>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ackground 3">
  <p:cSld name="BLANK_1_3">
    <p:spTree>
      <p:nvGrpSpPr>
        <p:cNvPr id="1" name="Shape 171"/>
        <p:cNvGrpSpPr/>
        <p:nvPr/>
      </p:nvGrpSpPr>
      <p:grpSpPr>
        <a:xfrm>
          <a:off x="0" y="0"/>
          <a:ext cx="0" cy="0"/>
          <a:chOff x="0" y="0"/>
          <a:chExt cx="0" cy="0"/>
        </a:xfrm>
      </p:grpSpPr>
      <p:grpSp>
        <p:nvGrpSpPr>
          <p:cNvPr id="172" name="Google Shape;172;p22"/>
          <p:cNvGrpSpPr/>
          <p:nvPr/>
        </p:nvGrpSpPr>
        <p:grpSpPr>
          <a:xfrm rot="10800000" flipH="1">
            <a:off x="-30" y="1614655"/>
            <a:ext cx="9186529" cy="3606785"/>
            <a:chOff x="-74390" y="-43"/>
            <a:chExt cx="9186529" cy="3606785"/>
          </a:xfrm>
        </p:grpSpPr>
        <p:sp>
          <p:nvSpPr>
            <p:cNvPr id="173" name="Google Shape;173;p22"/>
            <p:cNvSpPr/>
            <p:nvPr/>
          </p:nvSpPr>
          <p:spPr>
            <a:xfrm rot="10800000">
              <a:off x="-74390" y="-31"/>
              <a:ext cx="9026004" cy="3606773"/>
            </a:xfrm>
            <a:custGeom>
              <a:avLst/>
              <a:gdLst/>
              <a:ahLst/>
              <a:cxnLst/>
              <a:rect l="l" t="t" r="r" b="b"/>
              <a:pathLst>
                <a:path w="38804" h="15506" extrusionOk="0">
                  <a:moveTo>
                    <a:pt x="18372" y="1"/>
                  </a:moveTo>
                  <a:cubicBezTo>
                    <a:pt x="15851" y="1"/>
                    <a:pt x="13315" y="1007"/>
                    <a:pt x="11592" y="2856"/>
                  </a:cubicBezTo>
                  <a:cubicBezTo>
                    <a:pt x="10378" y="4162"/>
                    <a:pt x="9486" y="5874"/>
                    <a:pt x="7880" y="6653"/>
                  </a:cubicBezTo>
                  <a:cubicBezTo>
                    <a:pt x="6924" y="7115"/>
                    <a:pt x="5829" y="7184"/>
                    <a:pt x="4811" y="7500"/>
                  </a:cubicBezTo>
                  <a:cubicBezTo>
                    <a:pt x="3205" y="8000"/>
                    <a:pt x="1810" y="9143"/>
                    <a:pt x="1008" y="10620"/>
                  </a:cubicBezTo>
                  <a:cubicBezTo>
                    <a:pt x="204" y="12096"/>
                    <a:pt x="0" y="13889"/>
                    <a:pt x="457" y="15505"/>
                  </a:cubicBezTo>
                  <a:lnTo>
                    <a:pt x="37742" y="15244"/>
                  </a:lnTo>
                  <a:cubicBezTo>
                    <a:pt x="37753" y="15310"/>
                    <a:pt x="37792" y="15337"/>
                    <a:pt x="37844" y="15337"/>
                  </a:cubicBezTo>
                  <a:cubicBezTo>
                    <a:pt x="37956" y="15337"/>
                    <a:pt x="38124" y="15208"/>
                    <a:pt x="38171" y="15070"/>
                  </a:cubicBezTo>
                  <a:cubicBezTo>
                    <a:pt x="38804" y="13270"/>
                    <a:pt x="38259" y="11229"/>
                    <a:pt x="37238" y="9619"/>
                  </a:cubicBezTo>
                  <a:cubicBezTo>
                    <a:pt x="36589" y="8595"/>
                    <a:pt x="35707" y="7663"/>
                    <a:pt x="34575" y="7228"/>
                  </a:cubicBezTo>
                  <a:cubicBezTo>
                    <a:pt x="33829" y="6942"/>
                    <a:pt x="33017" y="6887"/>
                    <a:pt x="32227" y="6744"/>
                  </a:cubicBezTo>
                  <a:cubicBezTo>
                    <a:pt x="31046" y="6534"/>
                    <a:pt x="29900" y="6125"/>
                    <a:pt x="28852" y="5540"/>
                  </a:cubicBezTo>
                  <a:cubicBezTo>
                    <a:pt x="26453" y="4203"/>
                    <a:pt x="24613" y="1978"/>
                    <a:pt x="22125" y="815"/>
                  </a:cubicBezTo>
                  <a:cubicBezTo>
                    <a:pt x="20952" y="265"/>
                    <a:pt x="19664" y="1"/>
                    <a:pt x="1837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4" name="Google Shape;174;p22"/>
            <p:cNvSpPr/>
            <p:nvPr/>
          </p:nvSpPr>
          <p:spPr>
            <a:xfrm rot="10800000">
              <a:off x="6602782" y="-43"/>
              <a:ext cx="2509357" cy="2228579"/>
            </a:xfrm>
            <a:custGeom>
              <a:avLst/>
              <a:gdLst/>
              <a:ahLst/>
              <a:cxnLst/>
              <a:rect l="l" t="t" r="r" b="b"/>
              <a:pathLst>
                <a:path w="13583" h="12063" extrusionOk="0">
                  <a:moveTo>
                    <a:pt x="5144" y="1"/>
                  </a:moveTo>
                  <a:cubicBezTo>
                    <a:pt x="4965" y="1"/>
                    <a:pt x="4788" y="15"/>
                    <a:pt x="4614" y="42"/>
                  </a:cubicBezTo>
                  <a:cubicBezTo>
                    <a:pt x="3179" y="267"/>
                    <a:pt x="2097" y="1206"/>
                    <a:pt x="1028" y="2110"/>
                  </a:cubicBezTo>
                  <a:cubicBezTo>
                    <a:pt x="718" y="2369"/>
                    <a:pt x="358" y="2611"/>
                    <a:pt x="1" y="2856"/>
                  </a:cubicBezTo>
                  <a:lnTo>
                    <a:pt x="1" y="12063"/>
                  </a:lnTo>
                  <a:lnTo>
                    <a:pt x="4213" y="12063"/>
                  </a:lnTo>
                  <a:cubicBezTo>
                    <a:pt x="4399" y="11297"/>
                    <a:pt x="4787" y="10607"/>
                    <a:pt x="5424" y="10147"/>
                  </a:cubicBezTo>
                  <a:cubicBezTo>
                    <a:pt x="6502" y="9357"/>
                    <a:pt x="7956" y="9436"/>
                    <a:pt x="9289" y="9361"/>
                  </a:cubicBezTo>
                  <a:cubicBezTo>
                    <a:pt x="10432" y="9296"/>
                    <a:pt x="11633" y="9058"/>
                    <a:pt x="12470" y="8275"/>
                  </a:cubicBezTo>
                  <a:cubicBezTo>
                    <a:pt x="13307" y="7496"/>
                    <a:pt x="13582" y="6034"/>
                    <a:pt x="12783" y="5217"/>
                  </a:cubicBezTo>
                  <a:cubicBezTo>
                    <a:pt x="11722" y="4135"/>
                    <a:pt x="9616" y="4775"/>
                    <a:pt x="8636" y="3621"/>
                  </a:cubicBezTo>
                  <a:cubicBezTo>
                    <a:pt x="8115" y="3013"/>
                    <a:pt x="8122" y="2118"/>
                    <a:pt x="7755" y="1407"/>
                  </a:cubicBezTo>
                  <a:cubicBezTo>
                    <a:pt x="7277" y="481"/>
                    <a:pt x="6199" y="1"/>
                    <a:pt x="5144"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1"/>
        <p:cNvGrpSpPr/>
        <p:nvPr/>
      </p:nvGrpSpPr>
      <p:grpSpPr>
        <a:xfrm>
          <a:off x="0" y="0"/>
          <a:ext cx="0" cy="0"/>
          <a:chOff x="0" y="0"/>
          <a:chExt cx="0" cy="0"/>
        </a:xfrm>
      </p:grpSpPr>
      <p:sp>
        <p:nvSpPr>
          <p:cNvPr id="32" name="Google Shape;32;p5"/>
          <p:cNvSpPr txBox="1">
            <a:spLocks noGrp="1"/>
          </p:cNvSpPr>
          <p:nvPr>
            <p:ph type="title"/>
          </p:nvPr>
        </p:nvSpPr>
        <p:spPr>
          <a:xfrm>
            <a:off x="457200" y="205978"/>
            <a:ext cx="8229600" cy="8574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33" name="Google Shape;33;p5"/>
          <p:cNvSpPr txBox="1">
            <a:spLocks noGrp="1"/>
          </p:cNvSpPr>
          <p:nvPr>
            <p:ph type="body" idx="1"/>
          </p:nvPr>
        </p:nvSpPr>
        <p:spPr>
          <a:xfrm>
            <a:off x="457200" y="1200150"/>
            <a:ext cx="8229600" cy="33945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b="0" i="0">
                <a:latin typeface="Arial" panose="020B0604020202020204" pitchFamily="34" charset="0"/>
                <a:cs typeface="Arial" panose="020B0604020202020204" pitchFamily="34" charset="0"/>
              </a:defRPr>
            </a:lvl1pPr>
            <a:lvl2pPr marL="914400" lvl="1" indent="-342900" algn="l">
              <a:lnSpc>
                <a:spcPct val="100000"/>
              </a:lnSpc>
              <a:spcBef>
                <a:spcPts val="1600"/>
              </a:spcBef>
              <a:spcAft>
                <a:spcPts val="0"/>
              </a:spcAft>
              <a:buClr>
                <a:schemeClr val="dk1"/>
              </a:buClr>
              <a:buSzPts val="1800"/>
              <a:buChar char="○"/>
              <a:defRPr/>
            </a:lvl2pPr>
            <a:lvl3pPr marL="1371600" lvl="2" indent="-342900" algn="l">
              <a:lnSpc>
                <a:spcPct val="100000"/>
              </a:lnSpc>
              <a:spcBef>
                <a:spcPts val="1600"/>
              </a:spcBef>
              <a:spcAft>
                <a:spcPts val="0"/>
              </a:spcAft>
              <a:buClr>
                <a:schemeClr val="dk1"/>
              </a:buClr>
              <a:buSzPts val="1800"/>
              <a:buChar char="■"/>
              <a:defRPr/>
            </a:lvl3pPr>
            <a:lvl4pPr marL="1828800" lvl="3" indent="-342900" algn="l">
              <a:lnSpc>
                <a:spcPct val="100000"/>
              </a:lnSpc>
              <a:spcBef>
                <a:spcPts val="1600"/>
              </a:spcBef>
              <a:spcAft>
                <a:spcPts val="0"/>
              </a:spcAft>
              <a:buClr>
                <a:schemeClr val="dk1"/>
              </a:buClr>
              <a:buSzPts val="1800"/>
              <a:buChar char="●"/>
              <a:defRPr/>
            </a:lvl4pPr>
            <a:lvl5pPr marL="2286000" lvl="4" indent="-342900" algn="l">
              <a:lnSpc>
                <a:spcPct val="100000"/>
              </a:lnSpc>
              <a:spcBef>
                <a:spcPts val="1600"/>
              </a:spcBef>
              <a:spcAft>
                <a:spcPts val="0"/>
              </a:spcAft>
              <a:buClr>
                <a:schemeClr val="dk1"/>
              </a:buClr>
              <a:buSzPts val="1800"/>
              <a:buChar char="○"/>
              <a:defRPr/>
            </a:lvl5pPr>
            <a:lvl6pPr marL="2743200" lvl="5" indent="-342900" algn="l">
              <a:lnSpc>
                <a:spcPct val="100000"/>
              </a:lnSpc>
              <a:spcBef>
                <a:spcPts val="1600"/>
              </a:spcBef>
              <a:spcAft>
                <a:spcPts val="0"/>
              </a:spcAft>
              <a:buClr>
                <a:schemeClr val="dk1"/>
              </a:buClr>
              <a:buSzPts val="1800"/>
              <a:buChar char="■"/>
              <a:defRPr/>
            </a:lvl6pPr>
            <a:lvl7pPr marL="3200400" lvl="6" indent="-342900" algn="l">
              <a:lnSpc>
                <a:spcPct val="100000"/>
              </a:lnSpc>
              <a:spcBef>
                <a:spcPts val="1600"/>
              </a:spcBef>
              <a:spcAft>
                <a:spcPts val="0"/>
              </a:spcAft>
              <a:buClr>
                <a:schemeClr val="dk1"/>
              </a:buClr>
              <a:buSzPts val="1800"/>
              <a:buChar char="●"/>
              <a:defRPr/>
            </a:lvl7pPr>
            <a:lvl8pPr marL="3657600" lvl="7" indent="-342900" algn="l">
              <a:lnSpc>
                <a:spcPct val="100000"/>
              </a:lnSpc>
              <a:spcBef>
                <a:spcPts val="1600"/>
              </a:spcBef>
              <a:spcAft>
                <a:spcPts val="0"/>
              </a:spcAft>
              <a:buClr>
                <a:schemeClr val="dk1"/>
              </a:buClr>
              <a:buSzPts val="1800"/>
              <a:buChar char="○"/>
              <a:defRPr/>
            </a:lvl8pPr>
            <a:lvl9pPr marL="4114800" lvl="8" indent="-342900" algn="l">
              <a:lnSpc>
                <a:spcPct val="100000"/>
              </a:lnSpc>
              <a:spcBef>
                <a:spcPts val="1600"/>
              </a:spcBef>
              <a:spcAft>
                <a:spcPts val="1600"/>
              </a:spcAft>
              <a:buClr>
                <a:schemeClr val="dk1"/>
              </a:buClr>
              <a:buSzPts val="1800"/>
              <a:buChar char="■"/>
              <a:defRPr/>
            </a:lvl9pPr>
          </a:lstStyle>
          <a:p>
            <a:endParaRPr dirty="0"/>
          </a:p>
        </p:txBody>
      </p:sp>
      <p:sp>
        <p:nvSpPr>
          <p:cNvPr id="34" name="Google Shape;34;p5"/>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35" name="Google Shape;35;p5"/>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36" name="Google Shape;36;p5"/>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text 1">
  <p:cSld name="TITLE_AND_BODY_1_3_1_1">
    <p:spTree>
      <p:nvGrpSpPr>
        <p:cNvPr id="1" name="Shape 37"/>
        <p:cNvGrpSpPr/>
        <p:nvPr/>
      </p:nvGrpSpPr>
      <p:grpSpPr>
        <a:xfrm>
          <a:off x="0" y="0"/>
          <a:ext cx="0" cy="0"/>
          <a:chOff x="0" y="0"/>
          <a:chExt cx="0" cy="0"/>
        </a:xfrm>
      </p:grpSpPr>
      <p:grpSp>
        <p:nvGrpSpPr>
          <p:cNvPr id="38" name="Google Shape;38;p6"/>
          <p:cNvGrpSpPr/>
          <p:nvPr/>
        </p:nvGrpSpPr>
        <p:grpSpPr>
          <a:xfrm>
            <a:off x="-152410" y="0"/>
            <a:ext cx="9338910" cy="5221448"/>
            <a:chOff x="-152410" y="0"/>
            <a:chExt cx="9338910" cy="5221448"/>
          </a:xfrm>
        </p:grpSpPr>
        <p:sp>
          <p:nvSpPr>
            <p:cNvPr id="39" name="Google Shape;39;p6"/>
            <p:cNvSpPr/>
            <p:nvPr/>
          </p:nvSpPr>
          <p:spPr>
            <a:xfrm rot="10800000" flipH="1">
              <a:off x="-152410" y="3991667"/>
              <a:ext cx="1579980" cy="1217639"/>
            </a:xfrm>
            <a:custGeom>
              <a:avLst/>
              <a:gdLst/>
              <a:ahLst/>
              <a:cxnLst/>
              <a:rect l="l" t="t" r="r" b="b"/>
              <a:pathLst>
                <a:path w="50612" h="39005" extrusionOk="0">
                  <a:moveTo>
                    <a:pt x="0" y="1"/>
                  </a:moveTo>
                  <a:lnTo>
                    <a:pt x="0" y="38373"/>
                  </a:lnTo>
                  <a:cubicBezTo>
                    <a:pt x="2481" y="38795"/>
                    <a:pt x="4983" y="39004"/>
                    <a:pt x="7479" y="39004"/>
                  </a:cubicBezTo>
                  <a:cubicBezTo>
                    <a:pt x="18546" y="39004"/>
                    <a:pt x="29478" y="34879"/>
                    <a:pt x="37820" y="26821"/>
                  </a:cubicBezTo>
                  <a:cubicBezTo>
                    <a:pt x="46532" y="18405"/>
                    <a:pt x="50612" y="7535"/>
                    <a:pt x="4843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40" name="Google Shape;40;p6"/>
            <p:cNvGrpSpPr/>
            <p:nvPr/>
          </p:nvGrpSpPr>
          <p:grpSpPr>
            <a:xfrm>
              <a:off x="524811" y="1775715"/>
              <a:ext cx="8661689" cy="3445733"/>
              <a:chOff x="524811" y="1775715"/>
              <a:chExt cx="8661689" cy="3445733"/>
            </a:xfrm>
          </p:grpSpPr>
          <p:sp>
            <p:nvSpPr>
              <p:cNvPr id="41" name="Google Shape;41;p6"/>
              <p:cNvSpPr/>
              <p:nvPr/>
            </p:nvSpPr>
            <p:spPr>
              <a:xfrm flipH="1">
                <a:off x="5389067" y="1848905"/>
                <a:ext cx="3797433" cy="3372543"/>
              </a:xfrm>
              <a:custGeom>
                <a:avLst/>
                <a:gdLst/>
                <a:ahLst/>
                <a:cxnLst/>
                <a:rect l="l" t="t" r="r" b="b"/>
                <a:pathLst>
                  <a:path w="13583" h="12063" extrusionOk="0">
                    <a:moveTo>
                      <a:pt x="5144" y="1"/>
                    </a:moveTo>
                    <a:cubicBezTo>
                      <a:pt x="4965" y="1"/>
                      <a:pt x="4788" y="15"/>
                      <a:pt x="4614" y="42"/>
                    </a:cubicBezTo>
                    <a:cubicBezTo>
                      <a:pt x="3179" y="267"/>
                      <a:pt x="2097" y="1206"/>
                      <a:pt x="1028" y="2110"/>
                    </a:cubicBezTo>
                    <a:cubicBezTo>
                      <a:pt x="718" y="2369"/>
                      <a:pt x="358" y="2611"/>
                      <a:pt x="1" y="2856"/>
                    </a:cubicBezTo>
                    <a:lnTo>
                      <a:pt x="1" y="12063"/>
                    </a:lnTo>
                    <a:lnTo>
                      <a:pt x="4213" y="12063"/>
                    </a:lnTo>
                    <a:cubicBezTo>
                      <a:pt x="4399" y="11297"/>
                      <a:pt x="4787" y="10607"/>
                      <a:pt x="5424" y="10147"/>
                    </a:cubicBezTo>
                    <a:cubicBezTo>
                      <a:pt x="6502" y="9357"/>
                      <a:pt x="7956" y="9436"/>
                      <a:pt x="9289" y="9361"/>
                    </a:cubicBezTo>
                    <a:cubicBezTo>
                      <a:pt x="10432" y="9296"/>
                      <a:pt x="11633" y="9058"/>
                      <a:pt x="12470" y="8275"/>
                    </a:cubicBezTo>
                    <a:cubicBezTo>
                      <a:pt x="13307" y="7496"/>
                      <a:pt x="13582" y="6034"/>
                      <a:pt x="12783" y="5217"/>
                    </a:cubicBezTo>
                    <a:cubicBezTo>
                      <a:pt x="11722" y="4135"/>
                      <a:pt x="9616" y="4775"/>
                      <a:pt x="8636" y="3621"/>
                    </a:cubicBezTo>
                    <a:cubicBezTo>
                      <a:pt x="8115" y="3013"/>
                      <a:pt x="8122" y="2118"/>
                      <a:pt x="7755" y="1407"/>
                    </a:cubicBezTo>
                    <a:cubicBezTo>
                      <a:pt x="7277" y="481"/>
                      <a:pt x="6199" y="1"/>
                      <a:pt x="5144"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 name="Google Shape;42;p6"/>
              <p:cNvSpPr/>
              <p:nvPr/>
            </p:nvSpPr>
            <p:spPr>
              <a:xfrm>
                <a:off x="524811" y="1775715"/>
                <a:ext cx="378089" cy="363569"/>
              </a:xfrm>
              <a:custGeom>
                <a:avLst/>
                <a:gdLst/>
                <a:ahLst/>
                <a:cxnLst/>
                <a:rect l="l" t="t" r="r" b="b"/>
                <a:pathLst>
                  <a:path w="3359" h="3230" extrusionOk="0">
                    <a:moveTo>
                      <a:pt x="3358" y="1"/>
                    </a:moveTo>
                    <a:lnTo>
                      <a:pt x="0" y="1212"/>
                    </a:lnTo>
                    <a:lnTo>
                      <a:pt x="1800" y="3229"/>
                    </a:lnTo>
                    <a:lnTo>
                      <a:pt x="3358"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43" name="Google Shape;43;p6"/>
            <p:cNvSpPr/>
            <p:nvPr/>
          </p:nvSpPr>
          <p:spPr>
            <a:xfrm>
              <a:off x="4655007" y="0"/>
              <a:ext cx="4130762" cy="644602"/>
            </a:xfrm>
            <a:custGeom>
              <a:avLst/>
              <a:gdLst/>
              <a:ahLst/>
              <a:cxnLst/>
              <a:rect l="l" t="t" r="r" b="b"/>
              <a:pathLst>
                <a:path w="18507" h="2888" extrusionOk="0">
                  <a:moveTo>
                    <a:pt x="1" y="1"/>
                  </a:moveTo>
                  <a:cubicBezTo>
                    <a:pt x="437" y="831"/>
                    <a:pt x="1083" y="1549"/>
                    <a:pt x="1872" y="2053"/>
                  </a:cubicBezTo>
                  <a:cubicBezTo>
                    <a:pt x="2736" y="2601"/>
                    <a:pt x="3760" y="2887"/>
                    <a:pt x="4782" y="2887"/>
                  </a:cubicBezTo>
                  <a:cubicBezTo>
                    <a:pt x="5270" y="2887"/>
                    <a:pt x="5757" y="2822"/>
                    <a:pt x="6227" y="2689"/>
                  </a:cubicBezTo>
                  <a:cubicBezTo>
                    <a:pt x="7227" y="2403"/>
                    <a:pt x="8146" y="1832"/>
                    <a:pt x="9177" y="1682"/>
                  </a:cubicBezTo>
                  <a:cubicBezTo>
                    <a:pt x="9376" y="1653"/>
                    <a:pt x="9575" y="1640"/>
                    <a:pt x="9773" y="1640"/>
                  </a:cubicBezTo>
                  <a:cubicBezTo>
                    <a:pt x="11106" y="1640"/>
                    <a:pt x="12423" y="2218"/>
                    <a:pt x="13773" y="2298"/>
                  </a:cubicBezTo>
                  <a:cubicBezTo>
                    <a:pt x="13869" y="2304"/>
                    <a:pt x="13964" y="2306"/>
                    <a:pt x="14059" y="2306"/>
                  </a:cubicBezTo>
                  <a:cubicBezTo>
                    <a:pt x="15793" y="2306"/>
                    <a:pt x="17467" y="1382"/>
                    <a:pt x="1850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44" name="Google Shape;44;p6"/>
          <p:cNvSpPr txBox="1">
            <a:spLocks noGrp="1"/>
          </p:cNvSpPr>
          <p:nvPr>
            <p:ph type="subTitle" idx="1"/>
          </p:nvPr>
        </p:nvSpPr>
        <p:spPr>
          <a:xfrm>
            <a:off x="713850" y="2553750"/>
            <a:ext cx="1284000" cy="8340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1800"/>
              <a:buNone/>
              <a:defRPr sz="1800">
                <a:latin typeface="Black Han Sans"/>
                <a:ea typeface="Black Han Sans"/>
                <a:cs typeface="Black Han Sans"/>
                <a:sym typeface="Black Han Sans"/>
              </a:defRPr>
            </a:lvl1pPr>
            <a:lvl2pPr lvl="1" algn="l">
              <a:lnSpc>
                <a:spcPct val="100000"/>
              </a:lnSpc>
              <a:spcBef>
                <a:spcPts val="0"/>
              </a:spcBef>
              <a:spcAft>
                <a:spcPts val="0"/>
              </a:spcAft>
              <a:buSzPts val="2100"/>
              <a:buNone/>
              <a:defRPr sz="2100"/>
            </a:lvl2pPr>
            <a:lvl3pPr lvl="2" algn="l">
              <a:lnSpc>
                <a:spcPct val="100000"/>
              </a:lnSpc>
              <a:spcBef>
                <a:spcPts val="0"/>
              </a:spcBef>
              <a:spcAft>
                <a:spcPts val="0"/>
              </a:spcAft>
              <a:buSzPts val="2100"/>
              <a:buNone/>
              <a:defRPr sz="2100"/>
            </a:lvl3pPr>
            <a:lvl4pPr lvl="3" algn="l">
              <a:lnSpc>
                <a:spcPct val="100000"/>
              </a:lnSpc>
              <a:spcBef>
                <a:spcPts val="0"/>
              </a:spcBef>
              <a:spcAft>
                <a:spcPts val="0"/>
              </a:spcAft>
              <a:buSzPts val="2100"/>
              <a:buNone/>
              <a:defRPr sz="2100"/>
            </a:lvl4pPr>
            <a:lvl5pPr lvl="4" algn="l">
              <a:lnSpc>
                <a:spcPct val="100000"/>
              </a:lnSpc>
              <a:spcBef>
                <a:spcPts val="0"/>
              </a:spcBef>
              <a:spcAft>
                <a:spcPts val="0"/>
              </a:spcAft>
              <a:buSzPts val="2100"/>
              <a:buNone/>
              <a:defRPr sz="2100"/>
            </a:lvl5pPr>
            <a:lvl6pPr lvl="5" algn="l">
              <a:lnSpc>
                <a:spcPct val="100000"/>
              </a:lnSpc>
              <a:spcBef>
                <a:spcPts val="0"/>
              </a:spcBef>
              <a:spcAft>
                <a:spcPts val="0"/>
              </a:spcAft>
              <a:buSzPts val="2100"/>
              <a:buNone/>
              <a:defRPr sz="2100"/>
            </a:lvl6pPr>
            <a:lvl7pPr lvl="6" algn="l">
              <a:lnSpc>
                <a:spcPct val="100000"/>
              </a:lnSpc>
              <a:spcBef>
                <a:spcPts val="0"/>
              </a:spcBef>
              <a:spcAft>
                <a:spcPts val="0"/>
              </a:spcAft>
              <a:buSzPts val="2100"/>
              <a:buNone/>
              <a:defRPr sz="2100"/>
            </a:lvl7pPr>
            <a:lvl8pPr lvl="7" algn="l">
              <a:lnSpc>
                <a:spcPct val="100000"/>
              </a:lnSpc>
              <a:spcBef>
                <a:spcPts val="0"/>
              </a:spcBef>
              <a:spcAft>
                <a:spcPts val="0"/>
              </a:spcAft>
              <a:buSzPts val="2100"/>
              <a:buNone/>
              <a:defRPr sz="2100"/>
            </a:lvl8pPr>
            <a:lvl9pPr lvl="8" algn="l">
              <a:lnSpc>
                <a:spcPct val="100000"/>
              </a:lnSpc>
              <a:spcBef>
                <a:spcPts val="0"/>
              </a:spcBef>
              <a:spcAft>
                <a:spcPts val="0"/>
              </a:spcAft>
              <a:buSzPts val="2100"/>
              <a:buNone/>
              <a:defRPr sz="2100"/>
            </a:lvl9pPr>
          </a:lstStyle>
          <a:p>
            <a:endParaRPr/>
          </a:p>
        </p:txBody>
      </p:sp>
      <p:sp>
        <p:nvSpPr>
          <p:cNvPr id="45" name="Google Shape;45;p6"/>
          <p:cNvSpPr txBox="1">
            <a:spLocks noGrp="1"/>
          </p:cNvSpPr>
          <p:nvPr>
            <p:ph type="body" idx="2"/>
          </p:nvPr>
        </p:nvSpPr>
        <p:spPr>
          <a:xfrm>
            <a:off x="713850" y="3387750"/>
            <a:ext cx="3160800" cy="1087200"/>
          </a:xfrm>
          <a:prstGeom prst="rect">
            <a:avLst/>
          </a:prstGeom>
          <a:noFill/>
          <a:ln>
            <a:noFill/>
          </a:ln>
        </p:spPr>
        <p:txBody>
          <a:bodyPr spcFirstLastPara="1" wrap="square" lIns="91425" tIns="91425" rIns="91425" bIns="91425" anchor="t" anchorCtr="0">
            <a:noAutofit/>
          </a:bodyPr>
          <a:lstStyle>
            <a:lvl1pPr marL="457200" lvl="0" indent="-317500" algn="l">
              <a:lnSpc>
                <a:spcPct val="100000"/>
              </a:lnSpc>
              <a:spcBef>
                <a:spcPts val="0"/>
              </a:spcBef>
              <a:spcAft>
                <a:spcPts val="0"/>
              </a:spcAft>
              <a:buSzPts val="1400"/>
              <a:buChar char="●"/>
              <a:defRPr sz="1600" b="0" i="0">
                <a:latin typeface="Arial" panose="020B0604020202020204" pitchFamily="34" charset="0"/>
                <a:cs typeface="Arial" panose="020B0604020202020204" pitchFamily="34" charset="0"/>
              </a:defRPr>
            </a:lvl1pPr>
            <a:lvl2pPr marL="914400" lvl="1" indent="-317500" algn="l">
              <a:lnSpc>
                <a:spcPct val="100000"/>
              </a:lnSpc>
              <a:spcBef>
                <a:spcPts val="1600"/>
              </a:spcBef>
              <a:spcAft>
                <a:spcPts val="0"/>
              </a:spcAft>
              <a:buSzPts val="1400"/>
              <a:buChar char="○"/>
              <a:defRPr/>
            </a:lvl2pPr>
            <a:lvl3pPr marL="1371600" lvl="2" indent="-317500" algn="l">
              <a:lnSpc>
                <a:spcPct val="100000"/>
              </a:lnSpc>
              <a:spcBef>
                <a:spcPts val="1600"/>
              </a:spcBef>
              <a:spcAft>
                <a:spcPts val="0"/>
              </a:spcAft>
              <a:buSzPts val="1400"/>
              <a:buChar char="■"/>
              <a:defRPr/>
            </a:lvl3pPr>
            <a:lvl4pPr marL="1828800" lvl="3" indent="-317500" algn="l">
              <a:lnSpc>
                <a:spcPct val="100000"/>
              </a:lnSpc>
              <a:spcBef>
                <a:spcPts val="1600"/>
              </a:spcBef>
              <a:spcAft>
                <a:spcPts val="0"/>
              </a:spcAft>
              <a:buSzPts val="1400"/>
              <a:buChar char="●"/>
              <a:defRPr/>
            </a:lvl4pPr>
            <a:lvl5pPr marL="2286000" lvl="4" indent="-317500" algn="l">
              <a:lnSpc>
                <a:spcPct val="100000"/>
              </a:lnSpc>
              <a:spcBef>
                <a:spcPts val="1600"/>
              </a:spcBef>
              <a:spcAft>
                <a:spcPts val="0"/>
              </a:spcAft>
              <a:buSzPts val="1400"/>
              <a:buChar char="○"/>
              <a:defRPr/>
            </a:lvl5pPr>
            <a:lvl6pPr marL="2743200" lvl="5" indent="-317500" algn="l">
              <a:lnSpc>
                <a:spcPct val="100000"/>
              </a:lnSpc>
              <a:spcBef>
                <a:spcPts val="1600"/>
              </a:spcBef>
              <a:spcAft>
                <a:spcPts val="0"/>
              </a:spcAft>
              <a:buSzPts val="1400"/>
              <a:buChar char="■"/>
              <a:defRPr/>
            </a:lvl6pPr>
            <a:lvl7pPr marL="3200400" lvl="6" indent="-317500" algn="l">
              <a:lnSpc>
                <a:spcPct val="100000"/>
              </a:lnSpc>
              <a:spcBef>
                <a:spcPts val="1600"/>
              </a:spcBef>
              <a:spcAft>
                <a:spcPts val="0"/>
              </a:spcAft>
              <a:buSzPts val="1400"/>
              <a:buChar char="●"/>
              <a:defRPr/>
            </a:lvl7pPr>
            <a:lvl8pPr marL="3657600" lvl="7" indent="-317500" algn="l">
              <a:lnSpc>
                <a:spcPct val="100000"/>
              </a:lnSpc>
              <a:spcBef>
                <a:spcPts val="1600"/>
              </a:spcBef>
              <a:spcAft>
                <a:spcPts val="0"/>
              </a:spcAft>
              <a:buSzPts val="1400"/>
              <a:buChar char="○"/>
              <a:defRPr/>
            </a:lvl8pPr>
            <a:lvl9pPr marL="4114800" lvl="8" indent="-317500" algn="l">
              <a:lnSpc>
                <a:spcPct val="100000"/>
              </a:lnSpc>
              <a:spcBef>
                <a:spcPts val="1600"/>
              </a:spcBef>
              <a:spcAft>
                <a:spcPts val="1600"/>
              </a:spcAft>
              <a:buSzPts val="1400"/>
              <a:buChar char="■"/>
              <a:defRPr/>
            </a:lvl9pPr>
          </a:lstStyle>
          <a:p>
            <a:endParaRPr dirty="0"/>
          </a:p>
        </p:txBody>
      </p:sp>
      <p:sp>
        <p:nvSpPr>
          <p:cNvPr id="46" name="Google Shape;46;p6"/>
          <p:cNvSpPr txBox="1">
            <a:spLocks noGrp="1"/>
          </p:cNvSpPr>
          <p:nvPr>
            <p:ph type="title"/>
          </p:nvPr>
        </p:nvSpPr>
        <p:spPr>
          <a:xfrm>
            <a:off x="713850" y="445025"/>
            <a:ext cx="67893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47"/>
        <p:cNvGrpSpPr/>
        <p:nvPr/>
      </p:nvGrpSpPr>
      <p:grpSpPr>
        <a:xfrm>
          <a:off x="0" y="0"/>
          <a:ext cx="0" cy="0"/>
          <a:chOff x="0" y="0"/>
          <a:chExt cx="0" cy="0"/>
        </a:xfrm>
      </p:grpSpPr>
      <p:grpSp>
        <p:nvGrpSpPr>
          <p:cNvPr id="48" name="Google Shape;48;p7"/>
          <p:cNvGrpSpPr/>
          <p:nvPr/>
        </p:nvGrpSpPr>
        <p:grpSpPr>
          <a:xfrm>
            <a:off x="0" y="-2"/>
            <a:ext cx="11885298" cy="5214360"/>
            <a:chOff x="0" y="-2"/>
            <a:chExt cx="11885298" cy="5214360"/>
          </a:xfrm>
        </p:grpSpPr>
        <p:sp>
          <p:nvSpPr>
            <p:cNvPr id="49" name="Google Shape;49;p7"/>
            <p:cNvSpPr/>
            <p:nvPr/>
          </p:nvSpPr>
          <p:spPr>
            <a:xfrm rot="10800000">
              <a:off x="7353624" y="-2"/>
              <a:ext cx="2290182" cy="1835829"/>
            </a:xfrm>
            <a:custGeom>
              <a:avLst/>
              <a:gdLst/>
              <a:ahLst/>
              <a:cxnLst/>
              <a:rect l="l" t="t" r="r" b="b"/>
              <a:pathLst>
                <a:path w="63047" h="50539" extrusionOk="0">
                  <a:moveTo>
                    <a:pt x="12202" y="0"/>
                  </a:moveTo>
                  <a:cubicBezTo>
                    <a:pt x="9265" y="0"/>
                    <a:pt x="6469" y="237"/>
                    <a:pt x="3876" y="616"/>
                  </a:cubicBezTo>
                  <a:cubicBezTo>
                    <a:pt x="2569" y="805"/>
                    <a:pt x="1276" y="1048"/>
                    <a:pt x="1" y="1336"/>
                  </a:cubicBezTo>
                  <a:lnTo>
                    <a:pt x="1" y="50538"/>
                  </a:lnTo>
                  <a:lnTo>
                    <a:pt x="61918" y="50538"/>
                  </a:lnTo>
                  <a:cubicBezTo>
                    <a:pt x="63046" y="38393"/>
                    <a:pt x="57947" y="23633"/>
                    <a:pt x="45302" y="12529"/>
                  </a:cubicBezTo>
                  <a:cubicBezTo>
                    <a:pt x="34285" y="2850"/>
                    <a:pt x="22391" y="0"/>
                    <a:pt x="1220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 name="Google Shape;50;p7"/>
            <p:cNvSpPr/>
            <p:nvPr/>
          </p:nvSpPr>
          <p:spPr>
            <a:xfrm flipH="1">
              <a:off x="5821300" y="2791197"/>
              <a:ext cx="6063998" cy="2423161"/>
            </a:xfrm>
            <a:custGeom>
              <a:avLst/>
              <a:gdLst/>
              <a:ahLst/>
              <a:cxnLst/>
              <a:rect l="l" t="t" r="r" b="b"/>
              <a:pathLst>
                <a:path w="38804" h="15506" extrusionOk="0">
                  <a:moveTo>
                    <a:pt x="18372" y="1"/>
                  </a:moveTo>
                  <a:cubicBezTo>
                    <a:pt x="15851" y="1"/>
                    <a:pt x="13315" y="1007"/>
                    <a:pt x="11592" y="2856"/>
                  </a:cubicBezTo>
                  <a:cubicBezTo>
                    <a:pt x="10378" y="4162"/>
                    <a:pt x="9486" y="5874"/>
                    <a:pt x="7880" y="6653"/>
                  </a:cubicBezTo>
                  <a:cubicBezTo>
                    <a:pt x="6924" y="7115"/>
                    <a:pt x="5829" y="7184"/>
                    <a:pt x="4811" y="7500"/>
                  </a:cubicBezTo>
                  <a:cubicBezTo>
                    <a:pt x="3205" y="8000"/>
                    <a:pt x="1810" y="9143"/>
                    <a:pt x="1008" y="10620"/>
                  </a:cubicBezTo>
                  <a:cubicBezTo>
                    <a:pt x="204" y="12096"/>
                    <a:pt x="0" y="13889"/>
                    <a:pt x="457" y="15505"/>
                  </a:cubicBezTo>
                  <a:lnTo>
                    <a:pt x="37742" y="15244"/>
                  </a:lnTo>
                  <a:cubicBezTo>
                    <a:pt x="37753" y="15310"/>
                    <a:pt x="37792" y="15337"/>
                    <a:pt x="37844" y="15337"/>
                  </a:cubicBezTo>
                  <a:cubicBezTo>
                    <a:pt x="37956" y="15337"/>
                    <a:pt x="38124" y="15208"/>
                    <a:pt x="38171" y="15070"/>
                  </a:cubicBezTo>
                  <a:cubicBezTo>
                    <a:pt x="38804" y="13270"/>
                    <a:pt x="38259" y="11229"/>
                    <a:pt x="37238" y="9619"/>
                  </a:cubicBezTo>
                  <a:cubicBezTo>
                    <a:pt x="36589" y="8595"/>
                    <a:pt x="35707" y="7663"/>
                    <a:pt x="34575" y="7228"/>
                  </a:cubicBezTo>
                  <a:cubicBezTo>
                    <a:pt x="33829" y="6942"/>
                    <a:pt x="33017" y="6887"/>
                    <a:pt x="32227" y="6744"/>
                  </a:cubicBezTo>
                  <a:cubicBezTo>
                    <a:pt x="31046" y="6534"/>
                    <a:pt x="29900" y="6125"/>
                    <a:pt x="28852" y="5540"/>
                  </a:cubicBezTo>
                  <a:cubicBezTo>
                    <a:pt x="26453" y="4203"/>
                    <a:pt x="24613" y="1978"/>
                    <a:pt x="22125" y="815"/>
                  </a:cubicBezTo>
                  <a:cubicBezTo>
                    <a:pt x="20952" y="265"/>
                    <a:pt x="19664" y="1"/>
                    <a:pt x="18372"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 name="Google Shape;51;p7"/>
            <p:cNvSpPr/>
            <p:nvPr/>
          </p:nvSpPr>
          <p:spPr>
            <a:xfrm flipH="1">
              <a:off x="0" y="3871925"/>
              <a:ext cx="1860350" cy="1271575"/>
            </a:xfrm>
            <a:custGeom>
              <a:avLst/>
              <a:gdLst/>
              <a:ahLst/>
              <a:cxnLst/>
              <a:rect l="l" t="t" r="r" b="b"/>
              <a:pathLst>
                <a:path w="74414" h="50863" extrusionOk="0">
                  <a:moveTo>
                    <a:pt x="74414" y="1"/>
                  </a:moveTo>
                  <a:cubicBezTo>
                    <a:pt x="60793" y="2474"/>
                    <a:pt x="62458" y="21209"/>
                    <a:pt x="51638" y="31541"/>
                  </a:cubicBezTo>
                  <a:cubicBezTo>
                    <a:pt x="46844" y="36117"/>
                    <a:pt x="42403" y="37136"/>
                    <a:pt x="37698" y="37136"/>
                  </a:cubicBezTo>
                  <a:cubicBezTo>
                    <a:pt x="33921" y="37136"/>
                    <a:pt x="29973" y="36479"/>
                    <a:pt x="25538" y="36479"/>
                  </a:cubicBezTo>
                  <a:cubicBezTo>
                    <a:pt x="21627" y="36479"/>
                    <a:pt x="17336" y="36990"/>
                    <a:pt x="12447" y="38913"/>
                  </a:cubicBezTo>
                  <a:cubicBezTo>
                    <a:pt x="5725" y="41560"/>
                    <a:pt x="1648" y="45953"/>
                    <a:pt x="0" y="50862"/>
                  </a:cubicBezTo>
                  <a:lnTo>
                    <a:pt x="74414" y="50862"/>
                  </a:lnTo>
                  <a:lnTo>
                    <a:pt x="74414" y="1"/>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52" name="Google Shape;52;p7"/>
          <p:cNvSpPr txBox="1">
            <a:spLocks noGrp="1"/>
          </p:cNvSpPr>
          <p:nvPr>
            <p:ph type="title"/>
          </p:nvPr>
        </p:nvSpPr>
        <p:spPr>
          <a:xfrm>
            <a:off x="713850" y="445025"/>
            <a:ext cx="78870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53" name="Google Shape;53;p7"/>
          <p:cNvSpPr txBox="1">
            <a:spLocks noGrp="1"/>
          </p:cNvSpPr>
          <p:nvPr>
            <p:ph type="title" idx="2"/>
          </p:nvPr>
        </p:nvSpPr>
        <p:spPr>
          <a:xfrm>
            <a:off x="1290588" y="2694550"/>
            <a:ext cx="2909700" cy="7872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800"/>
              <a:buNone/>
              <a:defRPr sz="18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54" name="Google Shape;54;p7"/>
          <p:cNvSpPr txBox="1">
            <a:spLocks noGrp="1"/>
          </p:cNvSpPr>
          <p:nvPr>
            <p:ph type="subTitle" idx="1"/>
          </p:nvPr>
        </p:nvSpPr>
        <p:spPr>
          <a:xfrm>
            <a:off x="1290588" y="3481750"/>
            <a:ext cx="2909700" cy="7872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1600" b="0" i="0">
                <a:latin typeface="Arial" panose="020B0604020202020204" pitchFamily="34" charset="0"/>
                <a:cs typeface="Arial" panose="020B0604020202020204" pitchFamily="34" charset="0"/>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dirty="0"/>
          </a:p>
        </p:txBody>
      </p:sp>
      <p:sp>
        <p:nvSpPr>
          <p:cNvPr id="55" name="Google Shape;55;p7"/>
          <p:cNvSpPr txBox="1">
            <a:spLocks noGrp="1"/>
          </p:cNvSpPr>
          <p:nvPr>
            <p:ph type="title" idx="3"/>
          </p:nvPr>
        </p:nvSpPr>
        <p:spPr>
          <a:xfrm>
            <a:off x="4943697" y="2694550"/>
            <a:ext cx="2909700" cy="7872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800"/>
              <a:buNone/>
              <a:defRPr sz="18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56" name="Google Shape;56;p7"/>
          <p:cNvSpPr txBox="1">
            <a:spLocks noGrp="1"/>
          </p:cNvSpPr>
          <p:nvPr>
            <p:ph type="subTitle" idx="4"/>
          </p:nvPr>
        </p:nvSpPr>
        <p:spPr>
          <a:xfrm>
            <a:off x="4943697" y="3481750"/>
            <a:ext cx="2909700" cy="7872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1600" b="0" i="0">
                <a:latin typeface="Arial" panose="020B0604020202020204" pitchFamily="34" charset="0"/>
                <a:cs typeface="Arial" panose="020B0604020202020204" pitchFamily="34" charset="0"/>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ackground">
  <p:cSld name="BLANK_1">
    <p:spTree>
      <p:nvGrpSpPr>
        <p:cNvPr id="1" name="Shape 57"/>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8"/>
        <p:cNvGrpSpPr/>
        <p:nvPr/>
      </p:nvGrpSpPr>
      <p:grpSpPr>
        <a:xfrm>
          <a:off x="0" y="0"/>
          <a:ext cx="0" cy="0"/>
          <a:chOff x="0" y="0"/>
          <a:chExt cx="0" cy="0"/>
        </a:xfrm>
      </p:grpSpPr>
      <p:grpSp>
        <p:nvGrpSpPr>
          <p:cNvPr id="59" name="Google Shape;59;p9"/>
          <p:cNvGrpSpPr/>
          <p:nvPr/>
        </p:nvGrpSpPr>
        <p:grpSpPr>
          <a:xfrm>
            <a:off x="0" y="0"/>
            <a:ext cx="2890022" cy="2725961"/>
            <a:chOff x="0" y="0"/>
            <a:chExt cx="2890022" cy="2725961"/>
          </a:xfrm>
        </p:grpSpPr>
        <p:sp>
          <p:nvSpPr>
            <p:cNvPr id="60" name="Google Shape;60;p9"/>
            <p:cNvSpPr/>
            <p:nvPr/>
          </p:nvSpPr>
          <p:spPr>
            <a:xfrm flipH="1">
              <a:off x="0" y="0"/>
              <a:ext cx="2890022" cy="2725961"/>
            </a:xfrm>
            <a:custGeom>
              <a:avLst/>
              <a:gdLst/>
              <a:ahLst/>
              <a:cxnLst/>
              <a:rect l="l" t="t" r="r" b="b"/>
              <a:pathLst>
                <a:path w="39212" h="36986" extrusionOk="0">
                  <a:moveTo>
                    <a:pt x="6787" y="1"/>
                  </a:moveTo>
                  <a:cubicBezTo>
                    <a:pt x="6305" y="2741"/>
                    <a:pt x="6839" y="5663"/>
                    <a:pt x="8309" y="8028"/>
                  </a:cubicBezTo>
                  <a:cubicBezTo>
                    <a:pt x="9017" y="9164"/>
                    <a:pt x="9935" y="10198"/>
                    <a:pt x="10350" y="11474"/>
                  </a:cubicBezTo>
                  <a:cubicBezTo>
                    <a:pt x="11278" y="14342"/>
                    <a:pt x="9370" y="17353"/>
                    <a:pt x="7196" y="19439"/>
                  </a:cubicBezTo>
                  <a:cubicBezTo>
                    <a:pt x="5019" y="21525"/>
                    <a:pt x="2385" y="23348"/>
                    <a:pt x="1235" y="26135"/>
                  </a:cubicBezTo>
                  <a:cubicBezTo>
                    <a:pt x="0" y="29132"/>
                    <a:pt x="933" y="32881"/>
                    <a:pt x="3430" y="34946"/>
                  </a:cubicBezTo>
                  <a:cubicBezTo>
                    <a:pt x="5159" y="36380"/>
                    <a:pt x="7464" y="36986"/>
                    <a:pt x="9714" y="36986"/>
                  </a:cubicBezTo>
                  <a:cubicBezTo>
                    <a:pt x="9771" y="36986"/>
                    <a:pt x="9827" y="36985"/>
                    <a:pt x="9884" y="36984"/>
                  </a:cubicBezTo>
                  <a:cubicBezTo>
                    <a:pt x="12187" y="36950"/>
                    <a:pt x="14439" y="36342"/>
                    <a:pt x="16627" y="35610"/>
                  </a:cubicBezTo>
                  <a:cubicBezTo>
                    <a:pt x="24844" y="32875"/>
                    <a:pt x="32397" y="28469"/>
                    <a:pt x="39212" y="23086"/>
                  </a:cubicBezTo>
                  <a:lnTo>
                    <a:pt x="39212"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 name="Google Shape;61;p9"/>
            <p:cNvSpPr/>
            <p:nvPr/>
          </p:nvSpPr>
          <p:spPr>
            <a:xfrm rot="-5400000">
              <a:off x="343011" y="1879465"/>
              <a:ext cx="378089" cy="363569"/>
            </a:xfrm>
            <a:custGeom>
              <a:avLst/>
              <a:gdLst/>
              <a:ahLst/>
              <a:cxnLst/>
              <a:rect l="l" t="t" r="r" b="b"/>
              <a:pathLst>
                <a:path w="3359" h="3230" extrusionOk="0">
                  <a:moveTo>
                    <a:pt x="3358" y="1"/>
                  </a:moveTo>
                  <a:lnTo>
                    <a:pt x="0" y="1212"/>
                  </a:lnTo>
                  <a:lnTo>
                    <a:pt x="1800" y="3229"/>
                  </a:lnTo>
                  <a:lnTo>
                    <a:pt x="3358"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62" name="Google Shape;62;p9"/>
          <p:cNvSpPr txBox="1">
            <a:spLocks noGrp="1"/>
          </p:cNvSpPr>
          <p:nvPr>
            <p:ph type="title"/>
          </p:nvPr>
        </p:nvSpPr>
        <p:spPr>
          <a:xfrm>
            <a:off x="713850" y="445025"/>
            <a:ext cx="67893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63"/>
        <p:cNvGrpSpPr/>
        <p:nvPr/>
      </p:nvGrpSpPr>
      <p:grpSpPr>
        <a:xfrm>
          <a:off x="0" y="0"/>
          <a:ext cx="0" cy="0"/>
          <a:chOff x="0" y="0"/>
          <a:chExt cx="0" cy="0"/>
        </a:xfrm>
      </p:grpSpPr>
      <p:grpSp>
        <p:nvGrpSpPr>
          <p:cNvPr id="64" name="Google Shape;64;p10"/>
          <p:cNvGrpSpPr/>
          <p:nvPr/>
        </p:nvGrpSpPr>
        <p:grpSpPr>
          <a:xfrm>
            <a:off x="-2884700" y="-2"/>
            <a:ext cx="15074723" cy="5171852"/>
            <a:chOff x="-2884700" y="-2"/>
            <a:chExt cx="15074723" cy="5171852"/>
          </a:xfrm>
        </p:grpSpPr>
        <p:sp>
          <p:nvSpPr>
            <p:cNvPr id="65" name="Google Shape;65;p10"/>
            <p:cNvSpPr/>
            <p:nvPr/>
          </p:nvSpPr>
          <p:spPr>
            <a:xfrm>
              <a:off x="-980225" y="186175"/>
              <a:ext cx="4499400" cy="4499400"/>
            </a:xfrm>
            <a:prstGeom prst="ellipse">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66" name="Google Shape;66;p10"/>
            <p:cNvGrpSpPr/>
            <p:nvPr/>
          </p:nvGrpSpPr>
          <p:grpSpPr>
            <a:xfrm>
              <a:off x="-2884700" y="-2"/>
              <a:ext cx="15074723" cy="5171852"/>
              <a:chOff x="-2884700" y="-2"/>
              <a:chExt cx="15074723" cy="5171852"/>
            </a:xfrm>
          </p:grpSpPr>
          <p:sp>
            <p:nvSpPr>
              <p:cNvPr id="67" name="Google Shape;67;p10"/>
              <p:cNvSpPr/>
              <p:nvPr/>
            </p:nvSpPr>
            <p:spPr>
              <a:xfrm>
                <a:off x="6126025" y="2748689"/>
                <a:ext cx="6063998" cy="2423161"/>
              </a:xfrm>
              <a:custGeom>
                <a:avLst/>
                <a:gdLst/>
                <a:ahLst/>
                <a:cxnLst/>
                <a:rect l="l" t="t" r="r" b="b"/>
                <a:pathLst>
                  <a:path w="38804" h="15506" extrusionOk="0">
                    <a:moveTo>
                      <a:pt x="18372" y="1"/>
                    </a:moveTo>
                    <a:cubicBezTo>
                      <a:pt x="15851" y="1"/>
                      <a:pt x="13315" y="1007"/>
                      <a:pt x="11592" y="2856"/>
                    </a:cubicBezTo>
                    <a:cubicBezTo>
                      <a:pt x="10378" y="4162"/>
                      <a:pt x="9486" y="5874"/>
                      <a:pt x="7880" y="6653"/>
                    </a:cubicBezTo>
                    <a:cubicBezTo>
                      <a:pt x="6924" y="7115"/>
                      <a:pt x="5829" y="7184"/>
                      <a:pt x="4811" y="7500"/>
                    </a:cubicBezTo>
                    <a:cubicBezTo>
                      <a:pt x="3205" y="8000"/>
                      <a:pt x="1810" y="9143"/>
                      <a:pt x="1008" y="10620"/>
                    </a:cubicBezTo>
                    <a:cubicBezTo>
                      <a:pt x="204" y="12096"/>
                      <a:pt x="0" y="13889"/>
                      <a:pt x="457" y="15505"/>
                    </a:cubicBezTo>
                    <a:lnTo>
                      <a:pt x="37742" y="15244"/>
                    </a:lnTo>
                    <a:cubicBezTo>
                      <a:pt x="37753" y="15310"/>
                      <a:pt x="37792" y="15337"/>
                      <a:pt x="37844" y="15337"/>
                    </a:cubicBezTo>
                    <a:cubicBezTo>
                      <a:pt x="37956" y="15337"/>
                      <a:pt x="38124" y="15208"/>
                      <a:pt x="38171" y="15070"/>
                    </a:cubicBezTo>
                    <a:cubicBezTo>
                      <a:pt x="38804" y="13270"/>
                      <a:pt x="38259" y="11229"/>
                      <a:pt x="37238" y="9619"/>
                    </a:cubicBezTo>
                    <a:cubicBezTo>
                      <a:pt x="36589" y="8595"/>
                      <a:pt x="35707" y="7663"/>
                      <a:pt x="34575" y="7228"/>
                    </a:cubicBezTo>
                    <a:cubicBezTo>
                      <a:pt x="33829" y="6942"/>
                      <a:pt x="33017" y="6887"/>
                      <a:pt x="32227" y="6744"/>
                    </a:cubicBezTo>
                    <a:cubicBezTo>
                      <a:pt x="31046" y="6534"/>
                      <a:pt x="29900" y="6125"/>
                      <a:pt x="28852" y="5540"/>
                    </a:cubicBezTo>
                    <a:cubicBezTo>
                      <a:pt x="26453" y="4203"/>
                      <a:pt x="24613" y="1978"/>
                      <a:pt x="22125" y="815"/>
                    </a:cubicBezTo>
                    <a:cubicBezTo>
                      <a:pt x="20952" y="265"/>
                      <a:pt x="19664" y="1"/>
                      <a:pt x="18372"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 name="Google Shape;68;p10"/>
              <p:cNvSpPr/>
              <p:nvPr/>
            </p:nvSpPr>
            <p:spPr>
              <a:xfrm rot="10800000">
                <a:off x="7503141" y="-2"/>
                <a:ext cx="2290182" cy="1835829"/>
              </a:xfrm>
              <a:custGeom>
                <a:avLst/>
                <a:gdLst/>
                <a:ahLst/>
                <a:cxnLst/>
                <a:rect l="l" t="t" r="r" b="b"/>
                <a:pathLst>
                  <a:path w="63047" h="50539" extrusionOk="0">
                    <a:moveTo>
                      <a:pt x="12202" y="0"/>
                    </a:moveTo>
                    <a:cubicBezTo>
                      <a:pt x="9265" y="0"/>
                      <a:pt x="6469" y="237"/>
                      <a:pt x="3876" y="616"/>
                    </a:cubicBezTo>
                    <a:cubicBezTo>
                      <a:pt x="2569" y="805"/>
                      <a:pt x="1276" y="1048"/>
                      <a:pt x="1" y="1336"/>
                    </a:cubicBezTo>
                    <a:lnTo>
                      <a:pt x="1" y="50538"/>
                    </a:lnTo>
                    <a:lnTo>
                      <a:pt x="61918" y="50538"/>
                    </a:lnTo>
                    <a:cubicBezTo>
                      <a:pt x="63046" y="38393"/>
                      <a:pt x="57947" y="23633"/>
                      <a:pt x="45302" y="12529"/>
                    </a:cubicBezTo>
                    <a:cubicBezTo>
                      <a:pt x="34285" y="2850"/>
                      <a:pt x="22391" y="0"/>
                      <a:pt x="1220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 name="Google Shape;69;p10"/>
              <p:cNvSpPr/>
              <p:nvPr/>
            </p:nvSpPr>
            <p:spPr>
              <a:xfrm flipH="1">
                <a:off x="-2884700" y="2748689"/>
                <a:ext cx="6063998" cy="2423161"/>
              </a:xfrm>
              <a:custGeom>
                <a:avLst/>
                <a:gdLst/>
                <a:ahLst/>
                <a:cxnLst/>
                <a:rect l="l" t="t" r="r" b="b"/>
                <a:pathLst>
                  <a:path w="38804" h="15506" extrusionOk="0">
                    <a:moveTo>
                      <a:pt x="18372" y="1"/>
                    </a:moveTo>
                    <a:cubicBezTo>
                      <a:pt x="15851" y="1"/>
                      <a:pt x="13315" y="1007"/>
                      <a:pt x="11592" y="2856"/>
                    </a:cubicBezTo>
                    <a:cubicBezTo>
                      <a:pt x="10378" y="4162"/>
                      <a:pt x="9486" y="5874"/>
                      <a:pt x="7880" y="6653"/>
                    </a:cubicBezTo>
                    <a:cubicBezTo>
                      <a:pt x="6924" y="7115"/>
                      <a:pt x="5829" y="7184"/>
                      <a:pt x="4811" y="7500"/>
                    </a:cubicBezTo>
                    <a:cubicBezTo>
                      <a:pt x="3205" y="8000"/>
                      <a:pt x="1810" y="9143"/>
                      <a:pt x="1008" y="10620"/>
                    </a:cubicBezTo>
                    <a:cubicBezTo>
                      <a:pt x="204" y="12096"/>
                      <a:pt x="0" y="13889"/>
                      <a:pt x="457" y="15505"/>
                    </a:cubicBezTo>
                    <a:lnTo>
                      <a:pt x="37742" y="15244"/>
                    </a:lnTo>
                    <a:cubicBezTo>
                      <a:pt x="37753" y="15310"/>
                      <a:pt x="37792" y="15337"/>
                      <a:pt x="37844" y="15337"/>
                    </a:cubicBezTo>
                    <a:cubicBezTo>
                      <a:pt x="37956" y="15337"/>
                      <a:pt x="38124" y="15208"/>
                      <a:pt x="38171" y="15070"/>
                    </a:cubicBezTo>
                    <a:cubicBezTo>
                      <a:pt x="38804" y="13270"/>
                      <a:pt x="38259" y="11229"/>
                      <a:pt x="37238" y="9619"/>
                    </a:cubicBezTo>
                    <a:cubicBezTo>
                      <a:pt x="36589" y="8595"/>
                      <a:pt x="35707" y="7663"/>
                      <a:pt x="34575" y="7228"/>
                    </a:cubicBezTo>
                    <a:cubicBezTo>
                      <a:pt x="33829" y="6942"/>
                      <a:pt x="33017" y="6887"/>
                      <a:pt x="32227" y="6744"/>
                    </a:cubicBezTo>
                    <a:cubicBezTo>
                      <a:pt x="31046" y="6534"/>
                      <a:pt x="29900" y="6125"/>
                      <a:pt x="28852" y="5540"/>
                    </a:cubicBezTo>
                    <a:cubicBezTo>
                      <a:pt x="26453" y="4203"/>
                      <a:pt x="24613" y="1978"/>
                      <a:pt x="22125" y="815"/>
                    </a:cubicBezTo>
                    <a:cubicBezTo>
                      <a:pt x="20952" y="265"/>
                      <a:pt x="19664" y="1"/>
                      <a:pt x="18372"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 name="Google Shape;70;p10"/>
              <p:cNvSpPr/>
              <p:nvPr/>
            </p:nvSpPr>
            <p:spPr>
              <a:xfrm rot="10800000" flipH="1">
                <a:off x="-488001" y="-2"/>
                <a:ext cx="2290182" cy="1835829"/>
              </a:xfrm>
              <a:custGeom>
                <a:avLst/>
                <a:gdLst/>
                <a:ahLst/>
                <a:cxnLst/>
                <a:rect l="l" t="t" r="r" b="b"/>
                <a:pathLst>
                  <a:path w="63047" h="50539" extrusionOk="0">
                    <a:moveTo>
                      <a:pt x="12202" y="0"/>
                    </a:moveTo>
                    <a:cubicBezTo>
                      <a:pt x="9265" y="0"/>
                      <a:pt x="6469" y="237"/>
                      <a:pt x="3876" y="616"/>
                    </a:cubicBezTo>
                    <a:cubicBezTo>
                      <a:pt x="2569" y="805"/>
                      <a:pt x="1276" y="1048"/>
                      <a:pt x="1" y="1336"/>
                    </a:cubicBezTo>
                    <a:lnTo>
                      <a:pt x="1" y="50538"/>
                    </a:lnTo>
                    <a:lnTo>
                      <a:pt x="61918" y="50538"/>
                    </a:lnTo>
                    <a:cubicBezTo>
                      <a:pt x="63046" y="38393"/>
                      <a:pt x="57947" y="23633"/>
                      <a:pt x="45302" y="12529"/>
                    </a:cubicBezTo>
                    <a:cubicBezTo>
                      <a:pt x="34285" y="2850"/>
                      <a:pt x="22391" y="0"/>
                      <a:pt x="1220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71" name="Google Shape;71;p10"/>
            <p:cNvSpPr/>
            <p:nvPr/>
          </p:nvSpPr>
          <p:spPr>
            <a:xfrm rot="5470684">
              <a:off x="7513653" y="180465"/>
              <a:ext cx="209940" cy="225978"/>
            </a:xfrm>
            <a:custGeom>
              <a:avLst/>
              <a:gdLst/>
              <a:ahLst/>
              <a:cxnLst/>
              <a:rect l="l" t="t" r="r" b="b"/>
              <a:pathLst>
                <a:path w="3359" h="3230" extrusionOk="0">
                  <a:moveTo>
                    <a:pt x="3358" y="1"/>
                  </a:moveTo>
                  <a:lnTo>
                    <a:pt x="0" y="1212"/>
                  </a:lnTo>
                  <a:lnTo>
                    <a:pt x="1800" y="3229"/>
                  </a:lnTo>
                  <a:lnTo>
                    <a:pt x="3358"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 name="Google Shape;72;p10"/>
            <p:cNvSpPr/>
            <p:nvPr/>
          </p:nvSpPr>
          <p:spPr>
            <a:xfrm rot="5470737">
              <a:off x="7460032" y="4376313"/>
              <a:ext cx="369367" cy="355190"/>
            </a:xfrm>
            <a:custGeom>
              <a:avLst/>
              <a:gdLst/>
              <a:ahLst/>
              <a:cxnLst/>
              <a:rect l="l" t="t" r="r" b="b"/>
              <a:pathLst>
                <a:path w="3359" h="3230" extrusionOk="0">
                  <a:moveTo>
                    <a:pt x="3358" y="1"/>
                  </a:moveTo>
                  <a:lnTo>
                    <a:pt x="0" y="1212"/>
                  </a:lnTo>
                  <a:lnTo>
                    <a:pt x="1800" y="3229"/>
                  </a:lnTo>
                  <a:lnTo>
                    <a:pt x="3358" y="1"/>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 name="Google Shape;73;p10"/>
            <p:cNvSpPr/>
            <p:nvPr/>
          </p:nvSpPr>
          <p:spPr>
            <a:xfrm rot="9507153">
              <a:off x="6685146" y="1720799"/>
              <a:ext cx="219888" cy="211463"/>
            </a:xfrm>
            <a:custGeom>
              <a:avLst/>
              <a:gdLst/>
              <a:ahLst/>
              <a:cxnLst/>
              <a:rect l="l" t="t" r="r" b="b"/>
              <a:pathLst>
                <a:path w="3359" h="3230" extrusionOk="0">
                  <a:moveTo>
                    <a:pt x="3358" y="1"/>
                  </a:moveTo>
                  <a:lnTo>
                    <a:pt x="0" y="1212"/>
                  </a:lnTo>
                  <a:lnTo>
                    <a:pt x="1800" y="3229"/>
                  </a:lnTo>
                  <a:lnTo>
                    <a:pt x="3358" y="1"/>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74" name="Google Shape;74;p10"/>
          <p:cNvSpPr txBox="1">
            <a:spLocks noGrp="1"/>
          </p:cNvSpPr>
          <p:nvPr>
            <p:ph type="title"/>
          </p:nvPr>
        </p:nvSpPr>
        <p:spPr>
          <a:xfrm>
            <a:off x="713850" y="2318342"/>
            <a:ext cx="6327300" cy="11760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3600"/>
              <a:buNone/>
              <a:defRPr sz="2400"/>
            </a:lvl1pPr>
            <a:lvl2pPr lvl="1" algn="r">
              <a:lnSpc>
                <a:spcPct val="100000"/>
              </a:lnSpc>
              <a:spcBef>
                <a:spcPts val="0"/>
              </a:spcBef>
              <a:spcAft>
                <a:spcPts val="0"/>
              </a:spcAft>
              <a:buSzPts val="3600"/>
              <a:buNone/>
              <a:defRPr sz="3600"/>
            </a:lvl2pPr>
            <a:lvl3pPr lvl="2" algn="r">
              <a:lnSpc>
                <a:spcPct val="100000"/>
              </a:lnSpc>
              <a:spcBef>
                <a:spcPts val="0"/>
              </a:spcBef>
              <a:spcAft>
                <a:spcPts val="0"/>
              </a:spcAft>
              <a:buSzPts val="3600"/>
              <a:buNone/>
              <a:defRPr sz="3600"/>
            </a:lvl3pPr>
            <a:lvl4pPr lvl="3" algn="r">
              <a:lnSpc>
                <a:spcPct val="100000"/>
              </a:lnSpc>
              <a:spcBef>
                <a:spcPts val="0"/>
              </a:spcBef>
              <a:spcAft>
                <a:spcPts val="0"/>
              </a:spcAft>
              <a:buSzPts val="3600"/>
              <a:buNone/>
              <a:defRPr sz="3600"/>
            </a:lvl4pPr>
            <a:lvl5pPr lvl="4" algn="r">
              <a:lnSpc>
                <a:spcPct val="100000"/>
              </a:lnSpc>
              <a:spcBef>
                <a:spcPts val="0"/>
              </a:spcBef>
              <a:spcAft>
                <a:spcPts val="0"/>
              </a:spcAft>
              <a:buSzPts val="3600"/>
              <a:buNone/>
              <a:defRPr sz="3600"/>
            </a:lvl5pPr>
            <a:lvl6pPr lvl="5" algn="r">
              <a:lnSpc>
                <a:spcPct val="100000"/>
              </a:lnSpc>
              <a:spcBef>
                <a:spcPts val="0"/>
              </a:spcBef>
              <a:spcAft>
                <a:spcPts val="0"/>
              </a:spcAft>
              <a:buSzPts val="3600"/>
              <a:buNone/>
              <a:defRPr sz="3600"/>
            </a:lvl6pPr>
            <a:lvl7pPr lvl="6" algn="r">
              <a:lnSpc>
                <a:spcPct val="100000"/>
              </a:lnSpc>
              <a:spcBef>
                <a:spcPts val="0"/>
              </a:spcBef>
              <a:spcAft>
                <a:spcPts val="0"/>
              </a:spcAft>
              <a:buSzPts val="3600"/>
              <a:buNone/>
              <a:defRPr sz="3600"/>
            </a:lvl7pPr>
            <a:lvl8pPr lvl="7" algn="r">
              <a:lnSpc>
                <a:spcPct val="100000"/>
              </a:lnSpc>
              <a:spcBef>
                <a:spcPts val="0"/>
              </a:spcBef>
              <a:spcAft>
                <a:spcPts val="0"/>
              </a:spcAft>
              <a:buSzPts val="3600"/>
              <a:buNone/>
              <a:defRPr sz="3600"/>
            </a:lvl8pPr>
            <a:lvl9pPr lvl="8" algn="r">
              <a:lnSpc>
                <a:spcPct val="100000"/>
              </a:lnSpc>
              <a:spcBef>
                <a:spcPts val="0"/>
              </a:spcBef>
              <a:spcAft>
                <a:spcPts val="0"/>
              </a:spcAft>
              <a:buSzPts val="3600"/>
              <a:buNone/>
              <a:defRPr sz="3600"/>
            </a:lvl9pPr>
          </a:lstStyle>
          <a:p>
            <a:endParaRPr/>
          </a:p>
        </p:txBody>
      </p:sp>
      <p:sp>
        <p:nvSpPr>
          <p:cNvPr id="75" name="Google Shape;75;p10"/>
          <p:cNvSpPr txBox="1">
            <a:spLocks noGrp="1"/>
          </p:cNvSpPr>
          <p:nvPr>
            <p:ph type="title" idx="2"/>
          </p:nvPr>
        </p:nvSpPr>
        <p:spPr>
          <a:xfrm>
            <a:off x="713850" y="1491425"/>
            <a:ext cx="1907700" cy="9186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9600"/>
              <a:buNone/>
              <a:defRPr sz="9600"/>
            </a:lvl1pPr>
            <a:lvl2pPr lvl="1" algn="r">
              <a:lnSpc>
                <a:spcPct val="100000"/>
              </a:lnSpc>
              <a:spcBef>
                <a:spcPts val="0"/>
              </a:spcBef>
              <a:spcAft>
                <a:spcPts val="0"/>
              </a:spcAft>
              <a:buSzPts val="3000"/>
              <a:buNone/>
              <a:defRPr sz="3000"/>
            </a:lvl2pPr>
            <a:lvl3pPr lvl="2" algn="r">
              <a:lnSpc>
                <a:spcPct val="100000"/>
              </a:lnSpc>
              <a:spcBef>
                <a:spcPts val="0"/>
              </a:spcBef>
              <a:spcAft>
                <a:spcPts val="0"/>
              </a:spcAft>
              <a:buSzPts val="3000"/>
              <a:buNone/>
              <a:defRPr sz="3000"/>
            </a:lvl3pPr>
            <a:lvl4pPr lvl="3" algn="r">
              <a:lnSpc>
                <a:spcPct val="100000"/>
              </a:lnSpc>
              <a:spcBef>
                <a:spcPts val="0"/>
              </a:spcBef>
              <a:spcAft>
                <a:spcPts val="0"/>
              </a:spcAft>
              <a:buSzPts val="3000"/>
              <a:buNone/>
              <a:defRPr sz="3000"/>
            </a:lvl4pPr>
            <a:lvl5pPr lvl="4" algn="r">
              <a:lnSpc>
                <a:spcPct val="100000"/>
              </a:lnSpc>
              <a:spcBef>
                <a:spcPts val="0"/>
              </a:spcBef>
              <a:spcAft>
                <a:spcPts val="0"/>
              </a:spcAft>
              <a:buSzPts val="3000"/>
              <a:buNone/>
              <a:defRPr sz="3000"/>
            </a:lvl5pPr>
            <a:lvl6pPr lvl="5" algn="r">
              <a:lnSpc>
                <a:spcPct val="100000"/>
              </a:lnSpc>
              <a:spcBef>
                <a:spcPts val="0"/>
              </a:spcBef>
              <a:spcAft>
                <a:spcPts val="0"/>
              </a:spcAft>
              <a:buSzPts val="3000"/>
              <a:buNone/>
              <a:defRPr sz="3000"/>
            </a:lvl6pPr>
            <a:lvl7pPr lvl="6" algn="r">
              <a:lnSpc>
                <a:spcPct val="100000"/>
              </a:lnSpc>
              <a:spcBef>
                <a:spcPts val="0"/>
              </a:spcBef>
              <a:spcAft>
                <a:spcPts val="0"/>
              </a:spcAft>
              <a:buSzPts val="3000"/>
              <a:buNone/>
              <a:defRPr sz="3000"/>
            </a:lvl7pPr>
            <a:lvl8pPr lvl="7" algn="r">
              <a:lnSpc>
                <a:spcPct val="100000"/>
              </a:lnSpc>
              <a:spcBef>
                <a:spcPts val="0"/>
              </a:spcBef>
              <a:spcAft>
                <a:spcPts val="0"/>
              </a:spcAft>
              <a:buSzPts val="3000"/>
              <a:buNone/>
              <a:defRPr sz="3000"/>
            </a:lvl8pPr>
            <a:lvl9pPr lvl="8" algn="r">
              <a:lnSpc>
                <a:spcPct val="100000"/>
              </a:lnSpc>
              <a:spcBef>
                <a:spcPts val="0"/>
              </a:spcBef>
              <a:spcAft>
                <a:spcPts val="0"/>
              </a:spcAft>
              <a:buSzPts val="3000"/>
              <a:buNone/>
              <a:defRPr sz="3000"/>
            </a:lvl9pPr>
          </a:lstStyle>
          <a:p>
            <a:endParaRPr/>
          </a:p>
        </p:txBody>
      </p:sp>
      <p:sp>
        <p:nvSpPr>
          <p:cNvPr id="76" name="Google Shape;76;p10"/>
          <p:cNvSpPr txBox="1">
            <a:spLocks noGrp="1"/>
          </p:cNvSpPr>
          <p:nvPr>
            <p:ph type="subTitle" idx="1"/>
          </p:nvPr>
        </p:nvSpPr>
        <p:spPr>
          <a:xfrm>
            <a:off x="713850" y="3193679"/>
            <a:ext cx="6420300" cy="557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800"/>
              <a:buNone/>
              <a:defRPr sz="1800" b="0" i="0">
                <a:latin typeface="Arial" panose="020B0604020202020204" pitchFamily="34" charset="0"/>
                <a:cs typeface="Arial" panose="020B0604020202020204" pitchFamily="34" charset="0"/>
              </a:defRPr>
            </a:lvl1pPr>
            <a:lvl2pPr lvl="1" algn="r">
              <a:lnSpc>
                <a:spcPct val="100000"/>
              </a:lnSpc>
              <a:spcBef>
                <a:spcPts val="0"/>
              </a:spcBef>
              <a:spcAft>
                <a:spcPts val="0"/>
              </a:spcAft>
              <a:buSzPts val="2800"/>
              <a:buNone/>
              <a:defRPr sz="2800"/>
            </a:lvl2pPr>
            <a:lvl3pPr lvl="2" algn="r">
              <a:lnSpc>
                <a:spcPct val="100000"/>
              </a:lnSpc>
              <a:spcBef>
                <a:spcPts val="0"/>
              </a:spcBef>
              <a:spcAft>
                <a:spcPts val="0"/>
              </a:spcAft>
              <a:buSzPts val="2800"/>
              <a:buNone/>
              <a:defRPr sz="2800"/>
            </a:lvl3pPr>
            <a:lvl4pPr lvl="3" algn="r">
              <a:lnSpc>
                <a:spcPct val="100000"/>
              </a:lnSpc>
              <a:spcBef>
                <a:spcPts val="0"/>
              </a:spcBef>
              <a:spcAft>
                <a:spcPts val="0"/>
              </a:spcAft>
              <a:buSzPts val="2800"/>
              <a:buNone/>
              <a:defRPr sz="2800"/>
            </a:lvl4pPr>
            <a:lvl5pPr lvl="4" algn="r">
              <a:lnSpc>
                <a:spcPct val="100000"/>
              </a:lnSpc>
              <a:spcBef>
                <a:spcPts val="0"/>
              </a:spcBef>
              <a:spcAft>
                <a:spcPts val="0"/>
              </a:spcAft>
              <a:buSzPts val="2800"/>
              <a:buNone/>
              <a:defRPr sz="2800"/>
            </a:lvl5pPr>
            <a:lvl6pPr lvl="5" algn="r">
              <a:lnSpc>
                <a:spcPct val="100000"/>
              </a:lnSpc>
              <a:spcBef>
                <a:spcPts val="0"/>
              </a:spcBef>
              <a:spcAft>
                <a:spcPts val="0"/>
              </a:spcAft>
              <a:buSzPts val="2800"/>
              <a:buNone/>
              <a:defRPr sz="2800"/>
            </a:lvl6pPr>
            <a:lvl7pPr lvl="6" algn="r">
              <a:lnSpc>
                <a:spcPct val="100000"/>
              </a:lnSpc>
              <a:spcBef>
                <a:spcPts val="0"/>
              </a:spcBef>
              <a:spcAft>
                <a:spcPts val="0"/>
              </a:spcAft>
              <a:buSzPts val="2800"/>
              <a:buNone/>
              <a:defRPr sz="2800"/>
            </a:lvl7pPr>
            <a:lvl8pPr lvl="7" algn="r">
              <a:lnSpc>
                <a:spcPct val="100000"/>
              </a:lnSpc>
              <a:spcBef>
                <a:spcPts val="0"/>
              </a:spcBef>
              <a:spcAft>
                <a:spcPts val="0"/>
              </a:spcAft>
              <a:buSzPts val="2800"/>
              <a:buNone/>
              <a:defRPr sz="2800"/>
            </a:lvl8pPr>
            <a:lvl9pPr lvl="8" algn="r">
              <a:lnSpc>
                <a:spcPct val="100000"/>
              </a:lnSpc>
              <a:spcBef>
                <a:spcPts val="0"/>
              </a:spcBef>
              <a:spcAft>
                <a:spcPts val="0"/>
              </a:spcAft>
              <a:buSzPts val="2800"/>
              <a:buNone/>
              <a:defRPr sz="2800"/>
            </a:lvl9pPr>
          </a:lstStyle>
          <a:p>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7">
  <p:cSld name="CAPTION_ONLY">
    <p:spTree>
      <p:nvGrpSpPr>
        <p:cNvPr id="1" name="Shape 77"/>
        <p:cNvGrpSpPr/>
        <p:nvPr/>
      </p:nvGrpSpPr>
      <p:grpSpPr>
        <a:xfrm>
          <a:off x="0" y="0"/>
          <a:ext cx="0" cy="0"/>
          <a:chOff x="0" y="0"/>
          <a:chExt cx="0" cy="0"/>
        </a:xfrm>
      </p:grpSpPr>
      <p:grpSp>
        <p:nvGrpSpPr>
          <p:cNvPr id="78" name="Google Shape;78;p11"/>
          <p:cNvGrpSpPr/>
          <p:nvPr/>
        </p:nvGrpSpPr>
        <p:grpSpPr>
          <a:xfrm>
            <a:off x="-131332" y="-56328"/>
            <a:ext cx="9296582" cy="2290182"/>
            <a:chOff x="-131332" y="-56328"/>
            <a:chExt cx="9296582" cy="2290182"/>
          </a:xfrm>
        </p:grpSpPr>
        <p:sp>
          <p:nvSpPr>
            <p:cNvPr id="79" name="Google Shape;79;p11"/>
            <p:cNvSpPr/>
            <p:nvPr/>
          </p:nvSpPr>
          <p:spPr>
            <a:xfrm rot="10800000" flipH="1">
              <a:off x="7304900" y="0"/>
              <a:ext cx="1860350" cy="1271575"/>
            </a:xfrm>
            <a:custGeom>
              <a:avLst/>
              <a:gdLst/>
              <a:ahLst/>
              <a:cxnLst/>
              <a:rect l="l" t="t" r="r" b="b"/>
              <a:pathLst>
                <a:path w="74414" h="50863" extrusionOk="0">
                  <a:moveTo>
                    <a:pt x="74414" y="1"/>
                  </a:moveTo>
                  <a:cubicBezTo>
                    <a:pt x="60793" y="2474"/>
                    <a:pt x="62458" y="21209"/>
                    <a:pt x="51638" y="31541"/>
                  </a:cubicBezTo>
                  <a:cubicBezTo>
                    <a:pt x="46844" y="36117"/>
                    <a:pt x="42403" y="37136"/>
                    <a:pt x="37698" y="37136"/>
                  </a:cubicBezTo>
                  <a:cubicBezTo>
                    <a:pt x="33921" y="37136"/>
                    <a:pt x="29973" y="36479"/>
                    <a:pt x="25538" y="36479"/>
                  </a:cubicBezTo>
                  <a:cubicBezTo>
                    <a:pt x="21627" y="36479"/>
                    <a:pt x="17336" y="36990"/>
                    <a:pt x="12447" y="38913"/>
                  </a:cubicBezTo>
                  <a:cubicBezTo>
                    <a:pt x="5725" y="41560"/>
                    <a:pt x="1648" y="45953"/>
                    <a:pt x="0" y="50862"/>
                  </a:cubicBezTo>
                  <a:lnTo>
                    <a:pt x="74414" y="50862"/>
                  </a:lnTo>
                  <a:lnTo>
                    <a:pt x="74414"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 name="Google Shape;80;p11"/>
            <p:cNvSpPr/>
            <p:nvPr/>
          </p:nvSpPr>
          <p:spPr>
            <a:xfrm rot="5400000">
              <a:off x="-358509" y="170848"/>
              <a:ext cx="2290182" cy="1835829"/>
            </a:xfrm>
            <a:custGeom>
              <a:avLst/>
              <a:gdLst/>
              <a:ahLst/>
              <a:cxnLst/>
              <a:rect l="l" t="t" r="r" b="b"/>
              <a:pathLst>
                <a:path w="63047" h="50539" extrusionOk="0">
                  <a:moveTo>
                    <a:pt x="12202" y="0"/>
                  </a:moveTo>
                  <a:cubicBezTo>
                    <a:pt x="9265" y="0"/>
                    <a:pt x="6469" y="237"/>
                    <a:pt x="3876" y="616"/>
                  </a:cubicBezTo>
                  <a:cubicBezTo>
                    <a:pt x="2569" y="805"/>
                    <a:pt x="1276" y="1048"/>
                    <a:pt x="1" y="1336"/>
                  </a:cubicBezTo>
                  <a:lnTo>
                    <a:pt x="1" y="50538"/>
                  </a:lnTo>
                  <a:lnTo>
                    <a:pt x="61918" y="50538"/>
                  </a:lnTo>
                  <a:cubicBezTo>
                    <a:pt x="63046" y="38393"/>
                    <a:pt x="57947" y="23633"/>
                    <a:pt x="45302" y="12529"/>
                  </a:cubicBezTo>
                  <a:cubicBezTo>
                    <a:pt x="34285" y="2850"/>
                    <a:pt x="22391" y="0"/>
                    <a:pt x="12202"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accent4"/>
              </a:buClr>
              <a:buSzPts val="2800"/>
              <a:buFont typeface="Black Han Sans"/>
              <a:buNone/>
              <a:defRPr sz="2800" b="0" i="0" u="none" strike="noStrike" cap="none">
                <a:solidFill>
                  <a:schemeClr val="accent4"/>
                </a:solidFill>
                <a:latin typeface="Black Han Sans"/>
                <a:ea typeface="Black Han Sans"/>
                <a:cs typeface="Black Han Sans"/>
                <a:sym typeface="Black Han Sans"/>
              </a:defRPr>
            </a:lvl1pPr>
            <a:lvl2pPr marR="0" lvl="1" algn="l" rtl="0">
              <a:lnSpc>
                <a:spcPct val="100000"/>
              </a:lnSpc>
              <a:spcBef>
                <a:spcPts val="0"/>
              </a:spcBef>
              <a:spcAft>
                <a:spcPts val="0"/>
              </a:spcAft>
              <a:buClr>
                <a:schemeClr val="accent4"/>
              </a:buClr>
              <a:buSzPts val="2800"/>
              <a:buFont typeface="Roboto Slab"/>
              <a:buNone/>
              <a:defRPr sz="2800" b="1" i="0" u="none" strike="noStrike" cap="none">
                <a:solidFill>
                  <a:schemeClr val="accent4"/>
                </a:solidFill>
                <a:latin typeface="Roboto Slab"/>
                <a:ea typeface="Roboto Slab"/>
                <a:cs typeface="Roboto Slab"/>
                <a:sym typeface="Roboto Slab"/>
              </a:defRPr>
            </a:lvl2pPr>
            <a:lvl3pPr marR="0" lvl="2" algn="l" rtl="0">
              <a:lnSpc>
                <a:spcPct val="100000"/>
              </a:lnSpc>
              <a:spcBef>
                <a:spcPts val="0"/>
              </a:spcBef>
              <a:spcAft>
                <a:spcPts val="0"/>
              </a:spcAft>
              <a:buClr>
                <a:schemeClr val="accent4"/>
              </a:buClr>
              <a:buSzPts val="2800"/>
              <a:buFont typeface="Roboto Slab"/>
              <a:buNone/>
              <a:defRPr sz="2800" b="1" i="0" u="none" strike="noStrike" cap="none">
                <a:solidFill>
                  <a:schemeClr val="accent4"/>
                </a:solidFill>
                <a:latin typeface="Roboto Slab"/>
                <a:ea typeface="Roboto Slab"/>
                <a:cs typeface="Roboto Slab"/>
                <a:sym typeface="Roboto Slab"/>
              </a:defRPr>
            </a:lvl3pPr>
            <a:lvl4pPr marR="0" lvl="3" algn="l" rtl="0">
              <a:lnSpc>
                <a:spcPct val="100000"/>
              </a:lnSpc>
              <a:spcBef>
                <a:spcPts val="0"/>
              </a:spcBef>
              <a:spcAft>
                <a:spcPts val="0"/>
              </a:spcAft>
              <a:buClr>
                <a:schemeClr val="accent4"/>
              </a:buClr>
              <a:buSzPts val="2800"/>
              <a:buFont typeface="Roboto Slab"/>
              <a:buNone/>
              <a:defRPr sz="2800" b="1" i="0" u="none" strike="noStrike" cap="none">
                <a:solidFill>
                  <a:schemeClr val="accent4"/>
                </a:solidFill>
                <a:latin typeface="Roboto Slab"/>
                <a:ea typeface="Roboto Slab"/>
                <a:cs typeface="Roboto Slab"/>
                <a:sym typeface="Roboto Slab"/>
              </a:defRPr>
            </a:lvl4pPr>
            <a:lvl5pPr marR="0" lvl="4" algn="l" rtl="0">
              <a:lnSpc>
                <a:spcPct val="100000"/>
              </a:lnSpc>
              <a:spcBef>
                <a:spcPts val="0"/>
              </a:spcBef>
              <a:spcAft>
                <a:spcPts val="0"/>
              </a:spcAft>
              <a:buClr>
                <a:schemeClr val="accent4"/>
              </a:buClr>
              <a:buSzPts val="2800"/>
              <a:buFont typeface="Roboto Slab"/>
              <a:buNone/>
              <a:defRPr sz="2800" b="1" i="0" u="none" strike="noStrike" cap="none">
                <a:solidFill>
                  <a:schemeClr val="accent4"/>
                </a:solidFill>
                <a:latin typeface="Roboto Slab"/>
                <a:ea typeface="Roboto Slab"/>
                <a:cs typeface="Roboto Slab"/>
                <a:sym typeface="Roboto Slab"/>
              </a:defRPr>
            </a:lvl5pPr>
            <a:lvl6pPr marR="0" lvl="5" algn="l" rtl="0">
              <a:lnSpc>
                <a:spcPct val="100000"/>
              </a:lnSpc>
              <a:spcBef>
                <a:spcPts val="0"/>
              </a:spcBef>
              <a:spcAft>
                <a:spcPts val="0"/>
              </a:spcAft>
              <a:buClr>
                <a:schemeClr val="accent4"/>
              </a:buClr>
              <a:buSzPts val="2800"/>
              <a:buFont typeface="Roboto Slab"/>
              <a:buNone/>
              <a:defRPr sz="2800" b="1" i="0" u="none" strike="noStrike" cap="none">
                <a:solidFill>
                  <a:schemeClr val="accent4"/>
                </a:solidFill>
                <a:latin typeface="Roboto Slab"/>
                <a:ea typeface="Roboto Slab"/>
                <a:cs typeface="Roboto Slab"/>
                <a:sym typeface="Roboto Slab"/>
              </a:defRPr>
            </a:lvl6pPr>
            <a:lvl7pPr marR="0" lvl="6" algn="l" rtl="0">
              <a:lnSpc>
                <a:spcPct val="100000"/>
              </a:lnSpc>
              <a:spcBef>
                <a:spcPts val="0"/>
              </a:spcBef>
              <a:spcAft>
                <a:spcPts val="0"/>
              </a:spcAft>
              <a:buClr>
                <a:schemeClr val="accent4"/>
              </a:buClr>
              <a:buSzPts val="2800"/>
              <a:buFont typeface="Roboto Slab"/>
              <a:buNone/>
              <a:defRPr sz="2800" b="1" i="0" u="none" strike="noStrike" cap="none">
                <a:solidFill>
                  <a:schemeClr val="accent4"/>
                </a:solidFill>
                <a:latin typeface="Roboto Slab"/>
                <a:ea typeface="Roboto Slab"/>
                <a:cs typeface="Roboto Slab"/>
                <a:sym typeface="Roboto Slab"/>
              </a:defRPr>
            </a:lvl7pPr>
            <a:lvl8pPr marR="0" lvl="7" algn="l" rtl="0">
              <a:lnSpc>
                <a:spcPct val="100000"/>
              </a:lnSpc>
              <a:spcBef>
                <a:spcPts val="0"/>
              </a:spcBef>
              <a:spcAft>
                <a:spcPts val="0"/>
              </a:spcAft>
              <a:buClr>
                <a:schemeClr val="accent4"/>
              </a:buClr>
              <a:buSzPts val="2800"/>
              <a:buFont typeface="Roboto Slab"/>
              <a:buNone/>
              <a:defRPr sz="2800" b="1" i="0" u="none" strike="noStrike" cap="none">
                <a:solidFill>
                  <a:schemeClr val="accent4"/>
                </a:solidFill>
                <a:latin typeface="Roboto Slab"/>
                <a:ea typeface="Roboto Slab"/>
                <a:cs typeface="Roboto Slab"/>
                <a:sym typeface="Roboto Slab"/>
              </a:defRPr>
            </a:lvl8pPr>
            <a:lvl9pPr marR="0" lvl="8" algn="l" rtl="0">
              <a:lnSpc>
                <a:spcPct val="100000"/>
              </a:lnSpc>
              <a:spcBef>
                <a:spcPts val="0"/>
              </a:spcBef>
              <a:spcAft>
                <a:spcPts val="0"/>
              </a:spcAft>
              <a:buClr>
                <a:schemeClr val="accent4"/>
              </a:buClr>
              <a:buSzPts val="2800"/>
              <a:buFont typeface="Roboto Slab"/>
              <a:buNone/>
              <a:defRPr sz="2800" b="1" i="0" u="none" strike="noStrike" cap="none">
                <a:solidFill>
                  <a:schemeClr val="accent4"/>
                </a:solidFill>
                <a:latin typeface="Roboto Slab"/>
                <a:ea typeface="Roboto Slab"/>
                <a:cs typeface="Roboto Slab"/>
                <a:sym typeface="Roboto Slab"/>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317500" algn="l" rtl="0">
              <a:lnSpc>
                <a:spcPct val="100000"/>
              </a:lnSpc>
              <a:spcBef>
                <a:spcPts val="0"/>
              </a:spcBef>
              <a:spcAft>
                <a:spcPts val="0"/>
              </a:spcAft>
              <a:buClr>
                <a:schemeClr val="accent4"/>
              </a:buClr>
              <a:buSzPts val="1400"/>
              <a:buFont typeface="Lato"/>
              <a:buChar char="●"/>
              <a:defRPr sz="1400" b="0" i="0" u="none" strike="noStrike" cap="none">
                <a:solidFill>
                  <a:schemeClr val="accent4"/>
                </a:solidFill>
                <a:latin typeface="Lato"/>
                <a:ea typeface="Lato"/>
                <a:cs typeface="Lato"/>
                <a:sym typeface="Lato"/>
              </a:defRPr>
            </a:lvl1pPr>
            <a:lvl2pPr marL="914400" marR="0" lvl="1" indent="-317500" algn="l" rtl="0">
              <a:lnSpc>
                <a:spcPct val="100000"/>
              </a:lnSpc>
              <a:spcBef>
                <a:spcPts val="1600"/>
              </a:spcBef>
              <a:spcAft>
                <a:spcPts val="0"/>
              </a:spcAft>
              <a:buClr>
                <a:schemeClr val="accent4"/>
              </a:buClr>
              <a:buSzPts val="1400"/>
              <a:buFont typeface="Lato"/>
              <a:buChar char="○"/>
              <a:defRPr sz="1400" b="0" i="0" u="none" strike="noStrike" cap="none">
                <a:solidFill>
                  <a:schemeClr val="accent4"/>
                </a:solidFill>
                <a:latin typeface="Lato"/>
                <a:ea typeface="Lato"/>
                <a:cs typeface="Lato"/>
                <a:sym typeface="Lato"/>
              </a:defRPr>
            </a:lvl2pPr>
            <a:lvl3pPr marL="1371600" marR="0" lvl="2" indent="-317500" algn="l" rtl="0">
              <a:lnSpc>
                <a:spcPct val="100000"/>
              </a:lnSpc>
              <a:spcBef>
                <a:spcPts val="1600"/>
              </a:spcBef>
              <a:spcAft>
                <a:spcPts val="0"/>
              </a:spcAft>
              <a:buClr>
                <a:schemeClr val="accent4"/>
              </a:buClr>
              <a:buSzPts val="1400"/>
              <a:buFont typeface="Lato"/>
              <a:buChar char="■"/>
              <a:defRPr sz="1400" b="0" i="0" u="none" strike="noStrike" cap="none">
                <a:solidFill>
                  <a:schemeClr val="accent4"/>
                </a:solidFill>
                <a:latin typeface="Lato"/>
                <a:ea typeface="Lato"/>
                <a:cs typeface="Lato"/>
                <a:sym typeface="Lato"/>
              </a:defRPr>
            </a:lvl3pPr>
            <a:lvl4pPr marL="1828800" marR="0" lvl="3" indent="-317500" algn="l" rtl="0">
              <a:lnSpc>
                <a:spcPct val="100000"/>
              </a:lnSpc>
              <a:spcBef>
                <a:spcPts val="1600"/>
              </a:spcBef>
              <a:spcAft>
                <a:spcPts val="0"/>
              </a:spcAft>
              <a:buClr>
                <a:schemeClr val="accent4"/>
              </a:buClr>
              <a:buSzPts val="1400"/>
              <a:buFont typeface="Lato"/>
              <a:buChar char="●"/>
              <a:defRPr sz="1400" b="0" i="0" u="none" strike="noStrike" cap="none">
                <a:solidFill>
                  <a:schemeClr val="accent4"/>
                </a:solidFill>
                <a:latin typeface="Lato"/>
                <a:ea typeface="Lato"/>
                <a:cs typeface="Lato"/>
                <a:sym typeface="Lato"/>
              </a:defRPr>
            </a:lvl4pPr>
            <a:lvl5pPr marL="2286000" marR="0" lvl="4" indent="-317500" algn="l" rtl="0">
              <a:lnSpc>
                <a:spcPct val="100000"/>
              </a:lnSpc>
              <a:spcBef>
                <a:spcPts val="1600"/>
              </a:spcBef>
              <a:spcAft>
                <a:spcPts val="0"/>
              </a:spcAft>
              <a:buClr>
                <a:schemeClr val="accent4"/>
              </a:buClr>
              <a:buSzPts val="1400"/>
              <a:buFont typeface="Lato"/>
              <a:buChar char="○"/>
              <a:defRPr sz="1400" b="0" i="0" u="none" strike="noStrike" cap="none">
                <a:solidFill>
                  <a:schemeClr val="accent4"/>
                </a:solidFill>
                <a:latin typeface="Lato"/>
                <a:ea typeface="Lato"/>
                <a:cs typeface="Lato"/>
                <a:sym typeface="Lato"/>
              </a:defRPr>
            </a:lvl5pPr>
            <a:lvl6pPr marL="2743200" marR="0" lvl="5" indent="-317500" algn="l" rtl="0">
              <a:lnSpc>
                <a:spcPct val="100000"/>
              </a:lnSpc>
              <a:spcBef>
                <a:spcPts val="1600"/>
              </a:spcBef>
              <a:spcAft>
                <a:spcPts val="0"/>
              </a:spcAft>
              <a:buClr>
                <a:schemeClr val="accent4"/>
              </a:buClr>
              <a:buSzPts val="1400"/>
              <a:buFont typeface="Lato"/>
              <a:buChar char="■"/>
              <a:defRPr sz="1400" b="0" i="0" u="none" strike="noStrike" cap="none">
                <a:solidFill>
                  <a:schemeClr val="accent4"/>
                </a:solidFill>
                <a:latin typeface="Lato"/>
                <a:ea typeface="Lato"/>
                <a:cs typeface="Lato"/>
                <a:sym typeface="Lato"/>
              </a:defRPr>
            </a:lvl6pPr>
            <a:lvl7pPr marL="3200400" marR="0" lvl="6" indent="-317500" algn="l" rtl="0">
              <a:lnSpc>
                <a:spcPct val="100000"/>
              </a:lnSpc>
              <a:spcBef>
                <a:spcPts val="1600"/>
              </a:spcBef>
              <a:spcAft>
                <a:spcPts val="0"/>
              </a:spcAft>
              <a:buClr>
                <a:schemeClr val="accent4"/>
              </a:buClr>
              <a:buSzPts val="1400"/>
              <a:buFont typeface="Lato"/>
              <a:buChar char="●"/>
              <a:defRPr sz="1400" b="0" i="0" u="none" strike="noStrike" cap="none">
                <a:solidFill>
                  <a:schemeClr val="accent4"/>
                </a:solidFill>
                <a:latin typeface="Lato"/>
                <a:ea typeface="Lato"/>
                <a:cs typeface="Lato"/>
                <a:sym typeface="Lato"/>
              </a:defRPr>
            </a:lvl7pPr>
            <a:lvl8pPr marL="3657600" marR="0" lvl="7" indent="-317500" algn="l" rtl="0">
              <a:lnSpc>
                <a:spcPct val="100000"/>
              </a:lnSpc>
              <a:spcBef>
                <a:spcPts val="1600"/>
              </a:spcBef>
              <a:spcAft>
                <a:spcPts val="0"/>
              </a:spcAft>
              <a:buClr>
                <a:schemeClr val="accent4"/>
              </a:buClr>
              <a:buSzPts val="1400"/>
              <a:buFont typeface="Lato"/>
              <a:buChar char="○"/>
              <a:defRPr sz="1400" b="0" i="0" u="none" strike="noStrike" cap="none">
                <a:solidFill>
                  <a:schemeClr val="accent4"/>
                </a:solidFill>
                <a:latin typeface="Lato"/>
                <a:ea typeface="Lato"/>
                <a:cs typeface="Lato"/>
                <a:sym typeface="Lato"/>
              </a:defRPr>
            </a:lvl8pPr>
            <a:lvl9pPr marL="4114800" marR="0" lvl="8" indent="-317500" algn="l" rtl="0">
              <a:lnSpc>
                <a:spcPct val="100000"/>
              </a:lnSpc>
              <a:spcBef>
                <a:spcPts val="1600"/>
              </a:spcBef>
              <a:spcAft>
                <a:spcPts val="1600"/>
              </a:spcAft>
              <a:buClr>
                <a:schemeClr val="accent4"/>
              </a:buClr>
              <a:buSzPts val="1400"/>
              <a:buFont typeface="Lato"/>
              <a:buChar char="■"/>
              <a:defRPr sz="1400" b="0" i="0" u="none" strike="noStrike" cap="none">
                <a:solidFill>
                  <a:schemeClr val="accent4"/>
                </a:solidFill>
                <a:latin typeface="Lato"/>
                <a:ea typeface="Lato"/>
                <a:cs typeface="Lato"/>
                <a:sym typeface="Lato"/>
              </a:defRPr>
            </a:lvl9pPr>
          </a:lstStyle>
          <a:p>
            <a:endParaRPr dirty="0"/>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Lst>
  <mc:AlternateContent xmlns:mc="http://schemas.openxmlformats.org/markup-compatibility/2006" xmlns:p14="http://schemas.microsoft.com/office/powerpoint/2010/main">
    <mc:Choice Requires="p14">
      <p:transition spd="slow">
        <p:push/>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EA57FC0-928B-46F8-B204-C30EBAA6DDDB}"/>
              </a:ext>
            </a:extLst>
          </p:cNvPr>
          <p:cNvPicPr>
            <a:picLocks noChangeAspect="1"/>
          </p:cNvPicPr>
          <p:nvPr/>
        </p:nvPicPr>
        <p:blipFill>
          <a:blip r:embed="rId3"/>
          <a:stretch>
            <a:fillRect/>
          </a:stretch>
        </p:blipFill>
        <p:spPr>
          <a:xfrm>
            <a:off x="0" y="8411"/>
            <a:ext cx="9144000" cy="5135089"/>
          </a:xfrm>
          <a:prstGeom prst="rect">
            <a:avLst/>
          </a:prstGeom>
        </p:spPr>
      </p:pic>
    </p:spTree>
    <p:extLst>
      <p:ext uri="{BB962C8B-B14F-4D97-AF65-F5344CB8AC3E}">
        <p14:creationId xmlns:p14="http://schemas.microsoft.com/office/powerpoint/2010/main" val="19924234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DB4679-CFDE-48E0-B565-171CABD53FB9}"/>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D589BD65-37EB-42A7-B4A8-D0A4E6FF4A8F}"/>
              </a:ext>
            </a:extLst>
          </p:cNvPr>
          <p:cNvSpPr>
            <a:spLocks noGrp="1"/>
          </p:cNvSpPr>
          <p:nvPr>
            <p:ph type="body" idx="1"/>
          </p:nvPr>
        </p:nvSpPr>
        <p:spPr/>
        <p:txBody>
          <a:bodyPr/>
          <a:lstStyle/>
          <a:p>
            <a:endParaRPr lang="en-US"/>
          </a:p>
        </p:txBody>
      </p:sp>
      <p:pic>
        <p:nvPicPr>
          <p:cNvPr id="5" name="Picture 4">
            <a:extLst>
              <a:ext uri="{FF2B5EF4-FFF2-40B4-BE49-F238E27FC236}">
                <a16:creationId xmlns:a16="http://schemas.microsoft.com/office/drawing/2014/main" id="{6E799E1A-0AC0-426A-B24E-17933723F28B}"/>
              </a:ext>
            </a:extLst>
          </p:cNvPr>
          <p:cNvPicPr>
            <a:picLocks noChangeAspect="1"/>
          </p:cNvPicPr>
          <p:nvPr/>
        </p:nvPicPr>
        <p:blipFill rotWithShape="1">
          <a:blip r:embed="rId3"/>
          <a:srcRect t="-1" b="1435"/>
          <a:stretch/>
        </p:blipFill>
        <p:spPr>
          <a:xfrm>
            <a:off x="-1" y="0"/>
            <a:ext cx="9163207" cy="5143500"/>
          </a:xfrm>
          <a:prstGeom prst="rect">
            <a:avLst/>
          </a:prstGeom>
        </p:spPr>
      </p:pic>
    </p:spTree>
    <p:extLst>
      <p:ext uri="{BB962C8B-B14F-4D97-AF65-F5344CB8AC3E}">
        <p14:creationId xmlns:p14="http://schemas.microsoft.com/office/powerpoint/2010/main" val="13751445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B93BFA5-684B-4AF8-B6F4-1EF4C0DD593E}"/>
              </a:ext>
            </a:extLst>
          </p:cNvPr>
          <p:cNvPicPr>
            <a:picLocks noChangeAspect="1"/>
          </p:cNvPicPr>
          <p:nvPr/>
        </p:nvPicPr>
        <p:blipFill>
          <a:blip r:embed="rId3"/>
          <a:stretch>
            <a:fillRect/>
          </a:stretch>
        </p:blipFill>
        <p:spPr>
          <a:xfrm>
            <a:off x="0" y="3478"/>
            <a:ext cx="9144000" cy="5140022"/>
          </a:xfrm>
          <a:prstGeom prst="rect">
            <a:avLst/>
          </a:prstGeom>
        </p:spPr>
      </p:pic>
    </p:spTree>
    <p:extLst>
      <p:ext uri="{BB962C8B-B14F-4D97-AF65-F5344CB8AC3E}">
        <p14:creationId xmlns:p14="http://schemas.microsoft.com/office/powerpoint/2010/main" val="4608837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1F5065-D99D-4505-B055-3316EF7BF901}"/>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987B322C-F40F-4560-B876-E2EA2F114D2F}"/>
              </a:ext>
            </a:extLst>
          </p:cNvPr>
          <p:cNvSpPr>
            <a:spLocks noGrp="1"/>
          </p:cNvSpPr>
          <p:nvPr>
            <p:ph type="body" idx="1"/>
          </p:nvPr>
        </p:nvSpPr>
        <p:spPr/>
        <p:txBody>
          <a:bodyPr/>
          <a:lstStyle/>
          <a:p>
            <a:endParaRPr lang="en-US"/>
          </a:p>
        </p:txBody>
      </p:sp>
      <p:pic>
        <p:nvPicPr>
          <p:cNvPr id="5" name="Picture 4">
            <a:extLst>
              <a:ext uri="{FF2B5EF4-FFF2-40B4-BE49-F238E27FC236}">
                <a16:creationId xmlns:a16="http://schemas.microsoft.com/office/drawing/2014/main" id="{612A1CA6-E070-45C2-B5A4-F185451D99F6}"/>
              </a:ext>
            </a:extLst>
          </p:cNvPr>
          <p:cNvPicPr>
            <a:picLocks noChangeAspect="1"/>
          </p:cNvPicPr>
          <p:nvPr/>
        </p:nvPicPr>
        <p:blipFill>
          <a:blip r:embed="rId3"/>
          <a:stretch>
            <a:fillRect/>
          </a:stretch>
        </p:blipFill>
        <p:spPr>
          <a:xfrm>
            <a:off x="0" y="0"/>
            <a:ext cx="9144000" cy="5143499"/>
          </a:xfrm>
          <a:prstGeom prst="rect">
            <a:avLst/>
          </a:prstGeom>
        </p:spPr>
      </p:pic>
    </p:spTree>
    <p:extLst>
      <p:ext uri="{BB962C8B-B14F-4D97-AF65-F5344CB8AC3E}">
        <p14:creationId xmlns:p14="http://schemas.microsoft.com/office/powerpoint/2010/main" val="37435519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6D2336-41CE-4DAB-A8DE-47551A6CE92F}"/>
              </a:ext>
            </a:extLst>
          </p:cNvPr>
          <p:cNvSpPr>
            <a:spLocks noGrp="1"/>
          </p:cNvSpPr>
          <p:nvPr>
            <p:ph type="title"/>
          </p:nvPr>
        </p:nvSpPr>
        <p:spPr/>
        <p:txBody>
          <a:bodyPr/>
          <a:lstStyle/>
          <a:p>
            <a:endParaRPr lang="en-US"/>
          </a:p>
        </p:txBody>
      </p:sp>
      <p:sp>
        <p:nvSpPr>
          <p:cNvPr id="3" name="Title 2">
            <a:extLst>
              <a:ext uri="{FF2B5EF4-FFF2-40B4-BE49-F238E27FC236}">
                <a16:creationId xmlns:a16="http://schemas.microsoft.com/office/drawing/2014/main" id="{6754ADA6-C1C0-417B-993B-57DEC3FFAC73}"/>
              </a:ext>
            </a:extLst>
          </p:cNvPr>
          <p:cNvSpPr>
            <a:spLocks noGrp="1"/>
          </p:cNvSpPr>
          <p:nvPr>
            <p:ph type="title" idx="2"/>
          </p:nvPr>
        </p:nvSpPr>
        <p:spPr/>
        <p:txBody>
          <a:bodyPr/>
          <a:lstStyle/>
          <a:p>
            <a:endParaRPr lang="en-US"/>
          </a:p>
        </p:txBody>
      </p:sp>
      <p:sp>
        <p:nvSpPr>
          <p:cNvPr id="4" name="Subtitle 3">
            <a:extLst>
              <a:ext uri="{FF2B5EF4-FFF2-40B4-BE49-F238E27FC236}">
                <a16:creationId xmlns:a16="http://schemas.microsoft.com/office/drawing/2014/main" id="{555BF670-62F8-48C3-AD12-33C9747EF433}"/>
              </a:ext>
            </a:extLst>
          </p:cNvPr>
          <p:cNvSpPr>
            <a:spLocks noGrp="1"/>
          </p:cNvSpPr>
          <p:nvPr>
            <p:ph type="subTitle" idx="1"/>
          </p:nvPr>
        </p:nvSpPr>
        <p:spPr/>
        <p:txBody>
          <a:bodyPr/>
          <a:lstStyle/>
          <a:p>
            <a:endParaRPr lang="en-US"/>
          </a:p>
        </p:txBody>
      </p:sp>
      <p:sp>
        <p:nvSpPr>
          <p:cNvPr id="5" name="Title 4">
            <a:extLst>
              <a:ext uri="{FF2B5EF4-FFF2-40B4-BE49-F238E27FC236}">
                <a16:creationId xmlns:a16="http://schemas.microsoft.com/office/drawing/2014/main" id="{1DCF5D7F-442D-497A-A489-19C8FD75801C}"/>
              </a:ext>
            </a:extLst>
          </p:cNvPr>
          <p:cNvSpPr>
            <a:spLocks noGrp="1"/>
          </p:cNvSpPr>
          <p:nvPr>
            <p:ph type="title" idx="3"/>
          </p:nvPr>
        </p:nvSpPr>
        <p:spPr/>
        <p:txBody>
          <a:bodyPr/>
          <a:lstStyle/>
          <a:p>
            <a:endParaRPr lang="en-US"/>
          </a:p>
        </p:txBody>
      </p:sp>
      <p:sp>
        <p:nvSpPr>
          <p:cNvPr id="6" name="Subtitle 5">
            <a:extLst>
              <a:ext uri="{FF2B5EF4-FFF2-40B4-BE49-F238E27FC236}">
                <a16:creationId xmlns:a16="http://schemas.microsoft.com/office/drawing/2014/main" id="{10DFEF12-B20E-4AA2-AC46-8E6A0F075459}"/>
              </a:ext>
            </a:extLst>
          </p:cNvPr>
          <p:cNvSpPr>
            <a:spLocks noGrp="1"/>
          </p:cNvSpPr>
          <p:nvPr>
            <p:ph type="subTitle" idx="4"/>
          </p:nvPr>
        </p:nvSpPr>
        <p:spPr/>
        <p:txBody>
          <a:bodyPr/>
          <a:lstStyle/>
          <a:p>
            <a:endParaRPr lang="en-US"/>
          </a:p>
        </p:txBody>
      </p:sp>
      <p:pic>
        <p:nvPicPr>
          <p:cNvPr id="8" name="Picture 7">
            <a:extLst>
              <a:ext uri="{FF2B5EF4-FFF2-40B4-BE49-F238E27FC236}">
                <a16:creationId xmlns:a16="http://schemas.microsoft.com/office/drawing/2014/main" id="{F7279ECC-5DD4-4184-93A3-9D5E893B56E2}"/>
              </a:ext>
            </a:extLst>
          </p:cNvPr>
          <p:cNvPicPr>
            <a:picLocks noChangeAspect="1"/>
          </p:cNvPicPr>
          <p:nvPr/>
        </p:nvPicPr>
        <p:blipFill rotWithShape="1">
          <a:blip r:embed="rId3"/>
          <a:srcRect r="691"/>
          <a:stretch/>
        </p:blipFill>
        <p:spPr>
          <a:xfrm>
            <a:off x="0" y="4457"/>
            <a:ext cx="9144000" cy="5139043"/>
          </a:xfrm>
          <a:prstGeom prst="rect">
            <a:avLst/>
          </a:prstGeom>
        </p:spPr>
      </p:pic>
    </p:spTree>
    <p:extLst>
      <p:ext uri="{BB962C8B-B14F-4D97-AF65-F5344CB8AC3E}">
        <p14:creationId xmlns:p14="http://schemas.microsoft.com/office/powerpoint/2010/main" val="15418690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8AFEE1E-6CF5-409A-A63B-B3225BABFC45}"/>
              </a:ext>
            </a:extLst>
          </p:cNvPr>
          <p:cNvPicPr>
            <a:picLocks noChangeAspect="1"/>
          </p:cNvPicPr>
          <p:nvPr/>
        </p:nvPicPr>
        <p:blipFill>
          <a:blip r:embed="rId3"/>
          <a:stretch>
            <a:fillRect/>
          </a:stretch>
        </p:blipFill>
        <p:spPr>
          <a:xfrm>
            <a:off x="0" y="0"/>
            <a:ext cx="9144000" cy="5143500"/>
          </a:xfrm>
          <a:prstGeom prst="rect">
            <a:avLst/>
          </a:prstGeom>
        </p:spPr>
      </p:pic>
    </p:spTree>
    <p:extLst>
      <p:ext uri="{BB962C8B-B14F-4D97-AF65-F5344CB8AC3E}">
        <p14:creationId xmlns:p14="http://schemas.microsoft.com/office/powerpoint/2010/main" val="15951542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7543325-3B83-4396-B810-7AC4460E2EE5}"/>
              </a:ext>
            </a:extLst>
          </p:cNvPr>
          <p:cNvPicPr>
            <a:picLocks noChangeAspect="1"/>
          </p:cNvPicPr>
          <p:nvPr/>
        </p:nvPicPr>
        <p:blipFill>
          <a:blip r:embed="rId3"/>
          <a:stretch>
            <a:fillRect/>
          </a:stretch>
        </p:blipFill>
        <p:spPr>
          <a:xfrm>
            <a:off x="883" y="0"/>
            <a:ext cx="9142234" cy="5143500"/>
          </a:xfrm>
          <a:prstGeom prst="rect">
            <a:avLst/>
          </a:prstGeom>
        </p:spPr>
      </p:pic>
    </p:spTree>
    <p:extLst>
      <p:ext uri="{BB962C8B-B14F-4D97-AF65-F5344CB8AC3E}">
        <p14:creationId xmlns:p14="http://schemas.microsoft.com/office/powerpoint/2010/main" val="8080620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2868D04-EEA3-4BC3-9287-EEC2C4225AC2}"/>
              </a:ext>
            </a:extLst>
          </p:cNvPr>
          <p:cNvPicPr>
            <a:picLocks noChangeAspect="1"/>
          </p:cNvPicPr>
          <p:nvPr/>
        </p:nvPicPr>
        <p:blipFill>
          <a:blip r:embed="rId3"/>
          <a:stretch>
            <a:fillRect/>
          </a:stretch>
        </p:blipFill>
        <p:spPr>
          <a:xfrm>
            <a:off x="0" y="0"/>
            <a:ext cx="9144000" cy="5143500"/>
          </a:xfrm>
          <a:prstGeom prst="rect">
            <a:avLst/>
          </a:prstGeom>
        </p:spPr>
      </p:pic>
    </p:spTree>
    <p:extLst>
      <p:ext uri="{BB962C8B-B14F-4D97-AF65-F5344CB8AC3E}">
        <p14:creationId xmlns:p14="http://schemas.microsoft.com/office/powerpoint/2010/main" val="10620805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3097286-8EB2-4369-A143-95F8277B2725}"/>
              </a:ext>
            </a:extLst>
          </p:cNvPr>
          <p:cNvPicPr>
            <a:picLocks noChangeAspect="1"/>
          </p:cNvPicPr>
          <p:nvPr/>
        </p:nvPicPr>
        <p:blipFill rotWithShape="1">
          <a:blip r:embed="rId3"/>
          <a:srcRect r="666"/>
          <a:stretch/>
        </p:blipFill>
        <p:spPr>
          <a:xfrm>
            <a:off x="0" y="0"/>
            <a:ext cx="9144000" cy="5149551"/>
          </a:xfrm>
          <a:prstGeom prst="rect">
            <a:avLst/>
          </a:prstGeom>
        </p:spPr>
      </p:pic>
    </p:spTree>
    <p:extLst>
      <p:ext uri="{BB962C8B-B14F-4D97-AF65-F5344CB8AC3E}">
        <p14:creationId xmlns:p14="http://schemas.microsoft.com/office/powerpoint/2010/main" val="35369537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E7FB866-23FB-4D69-942A-585F31FBFF6C}"/>
              </a:ext>
            </a:extLst>
          </p:cNvPr>
          <p:cNvPicPr>
            <a:picLocks noChangeAspect="1"/>
          </p:cNvPicPr>
          <p:nvPr/>
        </p:nvPicPr>
        <p:blipFill>
          <a:blip r:embed="rId3"/>
          <a:stretch>
            <a:fillRect/>
          </a:stretch>
        </p:blipFill>
        <p:spPr>
          <a:xfrm>
            <a:off x="0" y="0"/>
            <a:ext cx="9138890" cy="5143500"/>
          </a:xfrm>
          <a:prstGeom prst="rect">
            <a:avLst/>
          </a:prstGeom>
        </p:spPr>
      </p:pic>
    </p:spTree>
    <p:extLst>
      <p:ext uri="{BB962C8B-B14F-4D97-AF65-F5344CB8AC3E}">
        <p14:creationId xmlns:p14="http://schemas.microsoft.com/office/powerpoint/2010/main" val="5546424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5E02119-F385-4AE5-855E-D3D2E766BCCF}"/>
              </a:ext>
            </a:extLst>
          </p:cNvPr>
          <p:cNvPicPr>
            <a:picLocks noChangeAspect="1"/>
          </p:cNvPicPr>
          <p:nvPr/>
        </p:nvPicPr>
        <p:blipFill>
          <a:blip r:embed="rId3"/>
          <a:stretch>
            <a:fillRect/>
          </a:stretch>
        </p:blipFill>
        <p:spPr>
          <a:xfrm>
            <a:off x="0" y="456"/>
            <a:ext cx="9144000" cy="5143043"/>
          </a:xfrm>
          <a:prstGeom prst="rect">
            <a:avLst/>
          </a:prstGeom>
        </p:spPr>
      </p:pic>
    </p:spTree>
    <p:extLst>
      <p:ext uri="{BB962C8B-B14F-4D97-AF65-F5344CB8AC3E}">
        <p14:creationId xmlns:p14="http://schemas.microsoft.com/office/powerpoint/2010/main" val="11090122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1E2A9ED-2744-49C2-962E-BEF53BCA8D42}"/>
              </a:ext>
            </a:extLst>
          </p:cNvPr>
          <p:cNvPicPr>
            <a:picLocks noChangeAspect="1"/>
          </p:cNvPicPr>
          <p:nvPr/>
        </p:nvPicPr>
        <p:blipFill>
          <a:blip r:embed="rId3"/>
          <a:stretch>
            <a:fillRect/>
          </a:stretch>
        </p:blipFill>
        <p:spPr>
          <a:xfrm>
            <a:off x="0" y="0"/>
            <a:ext cx="9143999" cy="5143500"/>
          </a:xfrm>
          <a:prstGeom prst="rect">
            <a:avLst/>
          </a:prstGeom>
        </p:spPr>
      </p:pic>
    </p:spTree>
    <p:extLst>
      <p:ext uri="{BB962C8B-B14F-4D97-AF65-F5344CB8AC3E}">
        <p14:creationId xmlns:p14="http://schemas.microsoft.com/office/powerpoint/2010/main" val="40171806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01FB59D-59A5-487D-BFF9-CC929687EC6E}"/>
              </a:ext>
            </a:extLst>
          </p:cNvPr>
          <p:cNvPicPr>
            <a:picLocks noChangeAspect="1"/>
          </p:cNvPicPr>
          <p:nvPr/>
        </p:nvPicPr>
        <p:blipFill>
          <a:blip r:embed="rId3"/>
          <a:stretch>
            <a:fillRect/>
          </a:stretch>
        </p:blipFill>
        <p:spPr>
          <a:xfrm>
            <a:off x="0" y="457"/>
            <a:ext cx="9144000" cy="5142586"/>
          </a:xfrm>
          <a:prstGeom prst="rect">
            <a:avLst/>
          </a:prstGeom>
        </p:spPr>
      </p:pic>
    </p:spTree>
    <p:extLst>
      <p:ext uri="{BB962C8B-B14F-4D97-AF65-F5344CB8AC3E}">
        <p14:creationId xmlns:p14="http://schemas.microsoft.com/office/powerpoint/2010/main" val="26736847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78D44B-EA53-4448-B5E7-ECA6B0BCD1B2}"/>
              </a:ext>
            </a:extLst>
          </p:cNvPr>
          <p:cNvSpPr>
            <a:spLocks noGrp="1"/>
          </p:cNvSpPr>
          <p:nvPr>
            <p:ph type="title"/>
          </p:nvPr>
        </p:nvSpPr>
        <p:spPr/>
        <p:txBody>
          <a:bodyPr/>
          <a:lstStyle/>
          <a:p>
            <a:endParaRPr lang="en-US"/>
          </a:p>
        </p:txBody>
      </p:sp>
      <p:sp>
        <p:nvSpPr>
          <p:cNvPr id="3" name="Subtitle 2">
            <a:extLst>
              <a:ext uri="{FF2B5EF4-FFF2-40B4-BE49-F238E27FC236}">
                <a16:creationId xmlns:a16="http://schemas.microsoft.com/office/drawing/2014/main" id="{8E66DF3F-258D-4354-AACE-675312344102}"/>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3C2ABC85-55C5-466C-9AE9-65D6EBF1F1CA}"/>
              </a:ext>
            </a:extLst>
          </p:cNvPr>
          <p:cNvPicPr>
            <a:picLocks noChangeAspect="1"/>
          </p:cNvPicPr>
          <p:nvPr/>
        </p:nvPicPr>
        <p:blipFill>
          <a:blip r:embed="rId3"/>
          <a:stretch>
            <a:fillRect/>
          </a:stretch>
        </p:blipFill>
        <p:spPr>
          <a:xfrm>
            <a:off x="0" y="2059"/>
            <a:ext cx="9144000" cy="5139382"/>
          </a:xfrm>
          <a:prstGeom prst="rect">
            <a:avLst/>
          </a:prstGeom>
        </p:spPr>
      </p:pic>
    </p:spTree>
    <p:extLst>
      <p:ext uri="{BB962C8B-B14F-4D97-AF65-F5344CB8AC3E}">
        <p14:creationId xmlns:p14="http://schemas.microsoft.com/office/powerpoint/2010/main" val="4093031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9A1C043-2A67-4960-8266-BF5232F5556E}"/>
              </a:ext>
            </a:extLst>
          </p:cNvPr>
          <p:cNvPicPr>
            <a:picLocks noChangeAspect="1"/>
          </p:cNvPicPr>
          <p:nvPr/>
        </p:nvPicPr>
        <p:blipFill>
          <a:blip r:embed="rId3"/>
          <a:stretch>
            <a:fillRect/>
          </a:stretch>
        </p:blipFill>
        <p:spPr>
          <a:xfrm>
            <a:off x="1" y="0"/>
            <a:ext cx="9144000" cy="5143500"/>
          </a:xfrm>
          <a:prstGeom prst="rect">
            <a:avLst/>
          </a:prstGeom>
        </p:spPr>
      </p:pic>
    </p:spTree>
    <p:extLst>
      <p:ext uri="{BB962C8B-B14F-4D97-AF65-F5344CB8AC3E}">
        <p14:creationId xmlns:p14="http://schemas.microsoft.com/office/powerpoint/2010/main" val="623951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B553859-627D-44B5-8103-587A32C6E2D3}"/>
              </a:ext>
            </a:extLst>
          </p:cNvPr>
          <p:cNvPicPr>
            <a:picLocks noChangeAspect="1"/>
          </p:cNvPicPr>
          <p:nvPr/>
        </p:nvPicPr>
        <p:blipFill rotWithShape="1">
          <a:blip r:embed="rId3"/>
          <a:srcRect l="572" t="1280"/>
          <a:stretch/>
        </p:blipFill>
        <p:spPr>
          <a:xfrm>
            <a:off x="0" y="0"/>
            <a:ext cx="9143999" cy="5143500"/>
          </a:xfrm>
          <a:prstGeom prst="rect">
            <a:avLst/>
          </a:prstGeom>
        </p:spPr>
      </p:pic>
    </p:spTree>
    <p:extLst>
      <p:ext uri="{BB962C8B-B14F-4D97-AF65-F5344CB8AC3E}">
        <p14:creationId xmlns:p14="http://schemas.microsoft.com/office/powerpoint/2010/main" val="3198982687"/>
      </p:ext>
    </p:extLst>
  </p:cSld>
  <p:clrMapOvr>
    <a:masterClrMapping/>
  </p:clrMapOvr>
</p:sld>
</file>

<file path=ppt/theme/theme1.xml><?xml version="1.0" encoding="utf-8"?>
<a:theme xmlns:a="http://schemas.openxmlformats.org/drawingml/2006/main" name="WWF Food Warrior K-5">
  <a:themeElements>
    <a:clrScheme name="Simple Light">
      <a:dk1>
        <a:srgbClr val="F4F0E9"/>
      </a:dk1>
      <a:lt1>
        <a:srgbClr val="009FC2"/>
      </a:lt1>
      <a:dk2>
        <a:srgbClr val="8AD4E3"/>
      </a:dk2>
      <a:lt2>
        <a:srgbClr val="F15D22"/>
      </a:lt2>
      <a:accent1>
        <a:srgbClr val="FD9279"/>
      </a:accent1>
      <a:accent2>
        <a:srgbClr val="FFD07B"/>
      </a:accent2>
      <a:accent3>
        <a:srgbClr val="FFE894"/>
      </a:accent3>
      <a:accent4>
        <a:srgbClr val="23385C"/>
      </a:accent4>
      <a:accent5>
        <a:srgbClr val="EBE6DD"/>
      </a:accent5>
      <a:accent6>
        <a:srgbClr val="F15D22"/>
      </a:accent6>
      <a:hlink>
        <a:srgbClr val="00728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38F174054BF5A40B9A9518AA0C1151B" ma:contentTypeVersion="14" ma:contentTypeDescription="Create a new document." ma:contentTypeScope="" ma:versionID="7d3ea006dc3aafd6fa30602db6137a9f">
  <xsd:schema xmlns:xsd="http://www.w3.org/2001/XMLSchema" xmlns:xs="http://www.w3.org/2001/XMLSchema" xmlns:p="http://schemas.microsoft.com/office/2006/metadata/properties" xmlns:ns1="http://schemas.microsoft.com/sharepoint/v3" xmlns:ns2="009ee437-e287-4302-940b-2eb854ea86ec" xmlns:ns3="e1b262d6-4bdb-4c78-85d4-6147ac0d087b" targetNamespace="http://schemas.microsoft.com/office/2006/metadata/properties" ma:root="true" ma:fieldsID="a89d33b8f5f06fc7560e13e2ad712ab4" ns1:_="" ns2:_="" ns3:_="">
    <xsd:import namespace="http://schemas.microsoft.com/sharepoint/v3"/>
    <xsd:import namespace="009ee437-e287-4302-940b-2eb854ea86ec"/>
    <xsd:import namespace="e1b262d6-4bdb-4c78-85d4-6147ac0d087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AutoKeyPoints" minOccurs="0"/>
                <xsd:element ref="ns2:MediaServiceKeyPoints" minOccurs="0"/>
                <xsd:element ref="ns2:MediaServiceOCR" minOccurs="0"/>
                <xsd:element ref="ns3:SharedWithUsers" minOccurs="0"/>
                <xsd:element ref="ns3:SharedWithDetails" minOccurs="0"/>
                <xsd:element ref="ns2:MediaServiceLocation"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09ee437-e287-4302-940b-2eb854ea86e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1b262d6-4bdb-4c78-85d4-6147ac0d087b"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E0C90E5-7FB2-4B37-A9FB-E584BBD3F38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009ee437-e287-4302-940b-2eb854ea86ec"/>
    <ds:schemaRef ds:uri="e1b262d6-4bdb-4c78-85d4-6147ac0d087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AB6833C-86D1-4676-8A46-46299C94555E}">
  <ds:schemaRefs>
    <ds:schemaRef ds:uri="http://schemas.microsoft.com/office/2006/metadata/properties"/>
    <ds:schemaRef ds:uri="http://schemas.microsoft.com/office/infopath/2007/PartnerControls"/>
    <ds:schemaRef ds:uri="http://schemas.microsoft.com/sharepoint/v3"/>
  </ds:schemaRefs>
</ds:datastoreItem>
</file>

<file path=customXml/itemProps3.xml><?xml version="1.0" encoding="utf-8"?>
<ds:datastoreItem xmlns:ds="http://schemas.openxmlformats.org/officeDocument/2006/customXml" ds:itemID="{9387C6BF-47A4-4FD6-B32D-B289A689B2B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25</TotalTime>
  <Words>1345</Words>
  <Application>Microsoft Office PowerPoint</Application>
  <PresentationFormat>On-screen Show (16:9)</PresentationFormat>
  <Paragraphs>26</Paragraphs>
  <Slides>16</Slides>
  <Notes>16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Black Han Sans</vt:lpstr>
      <vt:lpstr>Arial</vt:lpstr>
      <vt:lpstr>Lato</vt:lpstr>
      <vt:lpstr>Calibri</vt:lpstr>
      <vt:lpstr>Roboto Slab</vt:lpstr>
      <vt:lpstr>WWF Food Warrior K-5</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Morgan Peake</dc:creator>
  <cp:lastModifiedBy>Morgan Peake</cp:lastModifiedBy>
  <cp:revision>3</cp:revision>
  <cp:lastPrinted>2020-10-19T17:27:33Z</cp:lastPrinted>
  <dcterms:modified xsi:type="dcterms:W3CDTF">2022-02-08T15:11:13Z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0x010100A38F174054BF5A40B9A9518AA0C1151B</vt:lpwstr>
  </property>
</Properties>
</file>